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8" r:id="rId10"/>
    <p:sldId id="274" r:id="rId11"/>
    <p:sldId id="275" r:id="rId12"/>
    <p:sldId id="266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4363169-1DD1-456F-8EB5-6FF788AD5D1F}" type="datetimeFigureOut">
              <a:rPr lang="nl-NL" smtClean="0"/>
              <a:t>1-1-2022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6D267CA9-B674-43B6-B8B5-C693A653077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5AA0F77-D7BF-4494-A96D-54CC858AF5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sollicitatiebrief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B6897C6F-310B-4E4D-8258-3526BB46E6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sz="2800" dirty="0"/>
              <a:t>Solliciteren naar een stageplaats</a:t>
            </a:r>
          </a:p>
        </p:txBody>
      </p:sp>
    </p:spTree>
    <p:extLst>
      <p:ext uri="{BB962C8B-B14F-4D97-AF65-F5344CB8AC3E}">
        <p14:creationId xmlns:p14="http://schemas.microsoft.com/office/powerpoint/2010/main" val="3659634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B11F698-E0E2-460E-9251-E6BD30AE0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cv</a:t>
            </a:r>
          </a:p>
        </p:txBody>
      </p:sp>
      <p:pic>
        <p:nvPicPr>
          <p:cNvPr id="2050" name="Picture 2" descr="Afbeeldingsresultaat voor curriculum vitae">
            <a:extLst>
              <a:ext uri="{FF2B5EF4-FFF2-40B4-BE49-F238E27FC236}">
                <a16:creationId xmlns:a16="http://schemas.microsoft.com/office/drawing/2014/main" xmlns="" id="{341EC887-19FC-45E0-B32B-DDD1153EFF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4652" y="685800"/>
            <a:ext cx="283849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574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nl-NL" dirty="0"/>
          </a:p>
          <a:p>
            <a:pPr marL="0" indent="0">
              <a:buNone/>
            </a:pPr>
            <a:r>
              <a:rPr lang="nl-NL" dirty="0"/>
              <a:t> Bronnen </a:t>
            </a:r>
          </a:p>
          <a:p>
            <a:r>
              <a:rPr lang="nl-NL" dirty="0"/>
              <a:t>1. Indeed.nl l Voorbeelden van vacatures </a:t>
            </a:r>
          </a:p>
          <a:p>
            <a:r>
              <a:rPr lang="nl-NL" dirty="0"/>
              <a:t>2. Nationalevacaturebank.nl l Voorbeelden van vacatures </a:t>
            </a:r>
          </a:p>
          <a:p>
            <a:r>
              <a:rPr lang="nl-NL" dirty="0"/>
              <a:t>3. Werk.nl l Voorbeelden van vacatures </a:t>
            </a:r>
          </a:p>
          <a:p>
            <a:r>
              <a:rPr lang="nl-NL" dirty="0"/>
              <a:t>4. NRC.nl l Artikel: ‘Deze clichés: stop ermee op LinkedIn’ (</a:t>
            </a:r>
            <a:r>
              <a:rPr lang="nl-NL" dirty="0" err="1"/>
              <a:t>Japke</a:t>
            </a:r>
            <a:r>
              <a:rPr lang="nl-NL" dirty="0"/>
              <a:t> d. Bouma) </a:t>
            </a:r>
          </a:p>
          <a:p>
            <a:r>
              <a:rPr lang="nl-NL" dirty="0"/>
              <a:t>5. Werk.nl l Tips voor het schrijven van een goede sollicitatiebrief </a:t>
            </a:r>
          </a:p>
          <a:p>
            <a:r>
              <a:rPr lang="nl-NL" dirty="0"/>
              <a:t>6. Carrièretijger l Voorbeelden van sollicitatiebrieven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7392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Lees alles na in NU Nederlands</a:t>
            </a:r>
          </a:p>
          <a:p>
            <a:r>
              <a:rPr lang="nl-NL" dirty="0"/>
              <a:t>Deel B</a:t>
            </a:r>
          </a:p>
          <a:p>
            <a:r>
              <a:rPr lang="nl-NL" dirty="0"/>
              <a:t>blz. 272 t/m 274 </a:t>
            </a:r>
            <a:r>
              <a:rPr lang="nl-NL" sz="2000" dirty="0"/>
              <a:t>&gt; formats voor formele correspondentie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720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Sollicitatiebrief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u="sng" dirty="0"/>
              <a:t>Indeling</a:t>
            </a:r>
            <a:r>
              <a:rPr lang="nl-NL" dirty="0"/>
              <a:t>:</a:t>
            </a:r>
          </a:p>
          <a:p>
            <a:endParaRPr lang="nl-NL" dirty="0"/>
          </a:p>
          <a:p>
            <a:r>
              <a:rPr lang="nl-NL" dirty="0"/>
              <a:t>Adressering</a:t>
            </a:r>
          </a:p>
          <a:p>
            <a:r>
              <a:rPr lang="nl-NL" dirty="0"/>
              <a:t>Aanhef</a:t>
            </a:r>
          </a:p>
          <a:p>
            <a:r>
              <a:rPr lang="nl-NL" dirty="0"/>
              <a:t>Inleiding</a:t>
            </a:r>
          </a:p>
          <a:p>
            <a:r>
              <a:rPr lang="nl-NL" dirty="0"/>
              <a:t>Kern</a:t>
            </a:r>
          </a:p>
          <a:p>
            <a:r>
              <a:rPr lang="nl-NL" dirty="0"/>
              <a:t>Slot </a:t>
            </a:r>
          </a:p>
          <a:p>
            <a:r>
              <a:rPr lang="nl-NL" dirty="0"/>
              <a:t>Bijlage (cv)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613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Adressering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Naam afzender </a:t>
            </a:r>
            <a:r>
              <a:rPr lang="nl-NL" sz="2200" i="1" dirty="0"/>
              <a:t>(dat is jouw naam en achternaam)</a:t>
            </a:r>
          </a:p>
          <a:p>
            <a:pPr marL="0" indent="0">
              <a:buNone/>
            </a:pPr>
            <a:r>
              <a:rPr lang="nl-NL" dirty="0"/>
              <a:t>Straat en huisnummer </a:t>
            </a:r>
            <a:r>
              <a:rPr lang="nl-NL" sz="2200" i="1" dirty="0"/>
              <a:t>(van jou)</a:t>
            </a:r>
          </a:p>
          <a:p>
            <a:pPr marL="0" indent="0">
              <a:buNone/>
            </a:pPr>
            <a:r>
              <a:rPr lang="nl-NL" dirty="0"/>
              <a:t>Postcode en woonplaats </a:t>
            </a:r>
            <a:r>
              <a:rPr lang="nl-NL" sz="2200" i="1" dirty="0"/>
              <a:t>(van jou, bv: 5645 AS Best)</a:t>
            </a:r>
          </a:p>
          <a:p>
            <a:pPr marL="0" indent="0">
              <a:buNone/>
            </a:pPr>
            <a:r>
              <a:rPr lang="nl-NL" dirty="0"/>
              <a:t>Telefoonnummer(s)</a:t>
            </a:r>
          </a:p>
          <a:p>
            <a:pPr marL="0" indent="0">
              <a:buNone/>
            </a:pPr>
            <a:r>
              <a:rPr lang="nl-NL" dirty="0"/>
              <a:t>E-mailadres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witregel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Plaats </a:t>
            </a:r>
            <a:r>
              <a:rPr lang="nl-NL" sz="1600" dirty="0"/>
              <a:t>(denk aan hoofdletter en komma)</a:t>
            </a:r>
            <a:r>
              <a:rPr lang="nl-NL" dirty="0"/>
              <a:t>, datum </a:t>
            </a:r>
            <a:r>
              <a:rPr lang="nl-NL" sz="1600" dirty="0"/>
              <a:t>(voluit)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5217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Naam </a:t>
            </a:r>
            <a:r>
              <a:rPr lang="nl-NL" i="1" dirty="0"/>
              <a:t>geadresseerde </a:t>
            </a:r>
            <a:r>
              <a:rPr lang="nl-NL" sz="1600" i="1" dirty="0" smtClean="0"/>
              <a:t>(stagebedrijf)</a:t>
            </a:r>
            <a:endParaRPr lang="nl-NL" sz="1600" i="1" dirty="0"/>
          </a:p>
          <a:p>
            <a:pPr marL="0" indent="0">
              <a:buNone/>
            </a:pPr>
            <a:r>
              <a:rPr lang="nl-NL" sz="1600" i="1" dirty="0"/>
              <a:t>Eventueel: de afdeling </a:t>
            </a:r>
          </a:p>
          <a:p>
            <a:pPr marL="0" indent="0">
              <a:buNone/>
            </a:pPr>
            <a:r>
              <a:rPr lang="nl-NL" sz="1600" i="1" dirty="0"/>
              <a:t>Eventueel: </a:t>
            </a:r>
            <a:r>
              <a:rPr lang="nl-NL" sz="1600" b="1" i="1" dirty="0"/>
              <a:t>T.a.v. </a:t>
            </a:r>
            <a:r>
              <a:rPr lang="nl-NL" sz="1600" i="1" dirty="0"/>
              <a:t>naam van contactpersoon</a:t>
            </a:r>
            <a:endParaRPr lang="nl-NL" i="1" dirty="0"/>
          </a:p>
          <a:p>
            <a:pPr marL="0" indent="0">
              <a:buNone/>
            </a:pPr>
            <a:r>
              <a:rPr lang="nl-NL" dirty="0"/>
              <a:t>Straat en huisnummer</a:t>
            </a:r>
          </a:p>
          <a:p>
            <a:pPr marL="0" indent="0">
              <a:buNone/>
            </a:pPr>
            <a:r>
              <a:rPr lang="nl-NL" sz="1600" i="1" dirty="0"/>
              <a:t>of Postbus en nummer</a:t>
            </a:r>
          </a:p>
          <a:p>
            <a:pPr marL="0" indent="0">
              <a:buNone/>
            </a:pPr>
            <a:r>
              <a:rPr lang="nl-NL" dirty="0"/>
              <a:t>Postcode en plaatsnaam (</a:t>
            </a:r>
            <a:r>
              <a:rPr lang="nl-NL" i="1" dirty="0"/>
              <a:t>5645 AS Best</a:t>
            </a:r>
            <a:r>
              <a:rPr lang="nl-NL" dirty="0"/>
              <a:t>)</a:t>
            </a:r>
          </a:p>
          <a:p>
            <a:pPr marL="0" indent="0">
              <a:buNone/>
            </a:pPr>
            <a:endParaRPr lang="nl-NL" sz="1500" dirty="0"/>
          </a:p>
          <a:p>
            <a:pPr marL="0" indent="0">
              <a:buNone/>
            </a:pPr>
            <a:r>
              <a:rPr lang="nl-NL" sz="1400" dirty="0">
                <a:solidFill>
                  <a:srgbClr val="FF0000"/>
                </a:solidFill>
              </a:rPr>
              <a:t>(heb je nog geen </a:t>
            </a:r>
            <a:r>
              <a:rPr lang="nl-NL" sz="1400" dirty="0" smtClean="0">
                <a:solidFill>
                  <a:srgbClr val="FF0000"/>
                </a:solidFill>
              </a:rPr>
              <a:t>stageadres en /of </a:t>
            </a:r>
            <a:r>
              <a:rPr lang="nl-NL" sz="1400" dirty="0">
                <a:solidFill>
                  <a:srgbClr val="FF0000"/>
                </a:solidFill>
              </a:rPr>
              <a:t>contactpersoon, dan kun je dit nu nog even niet invullen)</a:t>
            </a:r>
          </a:p>
          <a:p>
            <a:pPr marL="0" indent="0">
              <a:buNone/>
            </a:pPr>
            <a:endParaRPr lang="nl-NL" sz="1500" dirty="0"/>
          </a:p>
          <a:p>
            <a:pPr marL="0" indent="0">
              <a:buNone/>
            </a:pPr>
            <a:r>
              <a:rPr lang="nl-NL" sz="2200" dirty="0"/>
              <a:t>witregel</a:t>
            </a:r>
          </a:p>
          <a:p>
            <a:pPr marL="0" indent="0">
              <a:buNone/>
            </a:pPr>
            <a:endParaRPr lang="nl-NL" sz="1400" dirty="0"/>
          </a:p>
          <a:p>
            <a:pPr marL="0" indent="0">
              <a:buNone/>
            </a:pPr>
            <a:r>
              <a:rPr lang="nl-NL" dirty="0"/>
              <a:t>Betreft: vacature stageplaats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200" dirty="0"/>
              <a:t>2 witregels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Geachte heer/ mevrouw,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6907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Inleiding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Geachte heer/ mevrouw,</a:t>
            </a:r>
          </a:p>
          <a:p>
            <a:pPr marL="0" indent="0">
              <a:buNone/>
            </a:pPr>
            <a:r>
              <a:rPr lang="nl-NL" sz="2000" dirty="0"/>
              <a:t>(Geachte mevrouw Van Rietveld),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dirty="0"/>
              <a:t>Inleiding brief</a:t>
            </a:r>
          </a:p>
          <a:p>
            <a:r>
              <a:rPr lang="nl-NL" sz="2000" dirty="0"/>
              <a:t>Vertel waarom en waarover je schrijft</a:t>
            </a:r>
          </a:p>
          <a:p>
            <a:r>
              <a:rPr lang="nl-NL" sz="2000" dirty="0" smtClean="0"/>
              <a:t>[Begin </a:t>
            </a:r>
            <a:r>
              <a:rPr lang="nl-NL" sz="2000" dirty="0"/>
              <a:t>je eerste zin </a:t>
            </a:r>
            <a:r>
              <a:rPr lang="nl-NL" sz="2000" dirty="0" smtClean="0"/>
              <a:t>liever niet </a:t>
            </a:r>
            <a:r>
              <a:rPr lang="nl-NL" sz="2000" dirty="0"/>
              <a:t>met ‘Ik</a:t>
            </a:r>
            <a:r>
              <a:rPr lang="nl-NL" sz="2000" dirty="0" smtClean="0"/>
              <a:t>….’]</a:t>
            </a: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Met deze brief solliciteer ik (graag) naar de stageplek van ….. </a:t>
            </a:r>
          </a:p>
          <a:p>
            <a:pPr marL="0" indent="0">
              <a:buNone/>
            </a:pPr>
            <a:r>
              <a:rPr lang="nl-NL" sz="2000" dirty="0"/>
              <a:t>Graag solliciteer ik naar de functie van ……..</a:t>
            </a:r>
          </a:p>
          <a:p>
            <a:pPr marL="0" indent="0">
              <a:buNone/>
            </a:pPr>
            <a:r>
              <a:rPr lang="nl-NL" sz="2000" dirty="0"/>
              <a:t>Naar aanleiding van ons telefoongesprek……</a:t>
            </a:r>
          </a:p>
        </p:txBody>
      </p:sp>
    </p:spTree>
    <p:extLst>
      <p:ext uri="{BB962C8B-B14F-4D97-AF65-F5344CB8AC3E}">
        <p14:creationId xmlns:p14="http://schemas.microsoft.com/office/powerpoint/2010/main" val="16469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Kern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Kern brief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sz="2400" dirty="0"/>
              <a:t>Werk in twee of meer alinea’s je onderwerp uit.</a:t>
            </a:r>
          </a:p>
          <a:p>
            <a:r>
              <a:rPr lang="nl-NL" sz="2400" dirty="0"/>
              <a:t>Begin een nieuwe alinea voor een nieuw deelonderwerp.</a:t>
            </a:r>
          </a:p>
          <a:p>
            <a:r>
              <a:rPr lang="nl-NL" sz="2400" dirty="0"/>
              <a:t>Vertel wat jouw </a:t>
            </a:r>
            <a:r>
              <a:rPr lang="nl-NL" sz="2400" b="1" dirty="0"/>
              <a:t>motivatie</a:t>
            </a:r>
            <a:r>
              <a:rPr lang="nl-NL" sz="2400" dirty="0"/>
              <a:t> is en waarom jij een goede kandidaat bent. </a:t>
            </a:r>
          </a:p>
          <a:p>
            <a:r>
              <a:rPr lang="nl-NL" sz="2400" dirty="0"/>
              <a:t>Vertel over jezelf </a:t>
            </a:r>
          </a:p>
          <a:p>
            <a:pPr lvl="1"/>
            <a:r>
              <a:rPr lang="nl-NL" sz="2000" dirty="0"/>
              <a:t>&gt; opleiding</a:t>
            </a:r>
          </a:p>
          <a:p>
            <a:pPr lvl="1"/>
            <a:r>
              <a:rPr lang="nl-NL" sz="2000" dirty="0"/>
              <a:t>&gt; andere activiteiten die met je functie te maken </a:t>
            </a:r>
            <a:r>
              <a:rPr lang="nl-NL" sz="2000" dirty="0" smtClean="0"/>
              <a:t>hebben: kijk hierbij naar de functietaken die worden gevraagd en vertaal deze concreet naar jouw eigen mogelijkheden. </a:t>
            </a:r>
          </a:p>
          <a:p>
            <a:pPr lvl="1"/>
            <a:r>
              <a:rPr lang="nl-NL" sz="2000" dirty="0" smtClean="0"/>
              <a:t>&gt; </a:t>
            </a:r>
            <a:r>
              <a:rPr lang="nl-NL" sz="2000" dirty="0"/>
              <a:t>bekend </a:t>
            </a:r>
            <a:r>
              <a:rPr lang="nl-NL" sz="2000" dirty="0" smtClean="0"/>
              <a:t>met de sector / branche en het specifieke bedrijf. Laat zien dat je je in het bedrijf hebt verdiept. </a:t>
            </a:r>
            <a:endParaRPr lang="nl-NL" sz="2000" dirty="0"/>
          </a:p>
          <a:p>
            <a:pPr lvl="1"/>
            <a:r>
              <a:rPr lang="nl-NL" sz="2000" dirty="0"/>
              <a:t>&gt; jouw </a:t>
            </a:r>
            <a:r>
              <a:rPr lang="nl-NL" sz="2000" dirty="0" smtClean="0"/>
              <a:t>kenmerken en eigenschappen; </a:t>
            </a:r>
            <a:r>
              <a:rPr lang="nl-NL" sz="2000" dirty="0"/>
              <a:t>zelfstandig, flexibel, wil graag leren….</a:t>
            </a:r>
          </a:p>
          <a:p>
            <a:pPr lvl="1"/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26763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Slot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Slot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sz="2400" dirty="0"/>
              <a:t>Schrijf op hoe je hoopt of verwacht dat de sollicitatie verder zal verlopen.</a:t>
            </a:r>
          </a:p>
          <a:p>
            <a:pPr marL="0" indent="0">
              <a:buNone/>
            </a:pPr>
            <a:r>
              <a:rPr lang="nl-NL" sz="2000" i="1" dirty="0" smtClean="0"/>
              <a:t>    Graag </a:t>
            </a:r>
            <a:r>
              <a:rPr lang="nl-NL" sz="2000" i="1" dirty="0"/>
              <a:t>licht ik mijn motivatie in een gesprek verder toe.</a:t>
            </a:r>
          </a:p>
          <a:p>
            <a:r>
              <a:rPr lang="nl-NL" sz="2400" dirty="0"/>
              <a:t>Sluit af met een positieve zin.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000" dirty="0"/>
              <a:t>Witregel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Met vriendelijke groet,</a:t>
            </a:r>
          </a:p>
        </p:txBody>
      </p:sp>
    </p:spTree>
    <p:extLst>
      <p:ext uri="{BB962C8B-B14F-4D97-AF65-F5344CB8AC3E}">
        <p14:creationId xmlns:p14="http://schemas.microsoft.com/office/powerpoint/2010/main" val="4228744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Bijlage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Met vriendelijke groet,</a:t>
            </a:r>
            <a:endParaRPr lang="nl-NL" sz="2400" i="1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Witregel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dirty="0"/>
              <a:t>Handtekening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dirty="0"/>
              <a:t>Naam en achternaam </a:t>
            </a:r>
          </a:p>
          <a:p>
            <a:pPr marL="0" indent="0">
              <a:buNone/>
            </a:pPr>
            <a:r>
              <a:rPr lang="nl-NL" sz="2400" dirty="0"/>
              <a:t>( </a:t>
            </a:r>
            <a:r>
              <a:rPr lang="nl-NL" sz="2000" dirty="0"/>
              <a:t>+</a:t>
            </a:r>
            <a:r>
              <a:rPr lang="nl-NL" sz="2400" dirty="0"/>
              <a:t> </a:t>
            </a:r>
            <a:r>
              <a:rPr lang="nl-NL" sz="2000" dirty="0"/>
              <a:t>eventueel functie)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000" dirty="0"/>
              <a:t>Witregel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dirty="0"/>
              <a:t>Bijlage: </a:t>
            </a:r>
            <a:r>
              <a:rPr lang="nl-NL" sz="2000" dirty="0"/>
              <a:t>curriculum vitae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7152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344F1C2-433F-4F73-AB84-FC17F168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cv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5C564E9C-ECDC-4186-8676-56E93A3CA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92696"/>
            <a:ext cx="8183880" cy="5112568"/>
          </a:xfrm>
        </p:spPr>
        <p:txBody>
          <a:bodyPr>
            <a:normAutofit lnSpcReduction="10000"/>
          </a:bodyPr>
          <a:lstStyle/>
          <a:p>
            <a:r>
              <a:rPr lang="nl-NL" dirty="0"/>
              <a:t>Curriculum vitae bevat:</a:t>
            </a:r>
          </a:p>
          <a:p>
            <a:pPr lvl="1"/>
            <a:r>
              <a:rPr lang="nl-NL" dirty="0"/>
              <a:t>Persoonlijke gegevens</a:t>
            </a:r>
          </a:p>
          <a:p>
            <a:pPr lvl="1"/>
            <a:r>
              <a:rPr lang="nl-NL" dirty="0"/>
              <a:t>Opleiding</a:t>
            </a:r>
          </a:p>
          <a:p>
            <a:pPr lvl="1"/>
            <a:r>
              <a:rPr lang="nl-NL" dirty="0"/>
              <a:t>Werkervaring</a:t>
            </a:r>
          </a:p>
          <a:p>
            <a:pPr lvl="1"/>
            <a:r>
              <a:rPr lang="nl-NL" dirty="0"/>
              <a:t>Competenties</a:t>
            </a:r>
          </a:p>
          <a:p>
            <a:pPr lvl="1"/>
            <a:r>
              <a:rPr lang="nl-NL" dirty="0"/>
              <a:t>Vaardigheden</a:t>
            </a:r>
          </a:p>
          <a:p>
            <a:pPr lvl="1"/>
            <a:r>
              <a:rPr lang="nl-NL" dirty="0"/>
              <a:t>Referenties 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Van heden naar verleden</a:t>
            </a:r>
          </a:p>
          <a:p>
            <a:pPr lvl="1"/>
            <a:r>
              <a:rPr lang="nl-NL" dirty="0"/>
              <a:t>Alleen gegevens die relevant zijn; </a:t>
            </a:r>
          </a:p>
          <a:p>
            <a:pPr marL="347472" lvl="1" indent="0">
              <a:buNone/>
            </a:pPr>
            <a:r>
              <a:rPr lang="nl-NL" dirty="0"/>
              <a:t>	dus informatie die te maken heeft met de 	stageplaats waarnaar je solliciteert.</a:t>
            </a:r>
          </a:p>
          <a:p>
            <a:pPr marL="0" indent="0">
              <a:buNone/>
            </a:pPr>
            <a:r>
              <a:rPr lang="nl-NL" dirty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87726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Elementai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229</TotalTime>
  <Words>460</Words>
  <Application>Microsoft Office PowerPoint</Application>
  <PresentationFormat>Diavoorstelling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NewsPrint</vt:lpstr>
      <vt:lpstr>sollicitatiebrief</vt:lpstr>
      <vt:lpstr>Sollicitatiebrief </vt:lpstr>
      <vt:lpstr>Adressering </vt:lpstr>
      <vt:lpstr>PowerPoint-presentatie</vt:lpstr>
      <vt:lpstr>Inleiding </vt:lpstr>
      <vt:lpstr>Kern </vt:lpstr>
      <vt:lpstr>Slot </vt:lpstr>
      <vt:lpstr>Bijlage </vt:lpstr>
      <vt:lpstr>cv</vt:lpstr>
      <vt:lpstr>voorbeeld cv</vt:lpstr>
      <vt:lpstr>PowerPoint-presentatie</vt:lpstr>
      <vt:lpstr>Aan de slag…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Anneke Lammers</dc:creator>
  <cp:lastModifiedBy>Mieke</cp:lastModifiedBy>
  <cp:revision>25</cp:revision>
  <dcterms:created xsi:type="dcterms:W3CDTF">2017-11-13T21:47:34Z</dcterms:created>
  <dcterms:modified xsi:type="dcterms:W3CDTF">2022-01-01T20:41:40Z</dcterms:modified>
</cp:coreProperties>
</file>