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4"/>
  </p:handoutMasterIdLst>
  <p:sldIdLst>
    <p:sldId id="256" r:id="rId2"/>
    <p:sldId id="268" r:id="rId3"/>
    <p:sldId id="257" r:id="rId4"/>
    <p:sldId id="270" r:id="rId5"/>
    <p:sldId id="258" r:id="rId6"/>
    <p:sldId id="273" r:id="rId7"/>
    <p:sldId id="272" r:id="rId8"/>
    <p:sldId id="274" r:id="rId9"/>
    <p:sldId id="275" r:id="rId10"/>
    <p:sldId id="260" r:id="rId11"/>
    <p:sldId id="276" r:id="rId12"/>
    <p:sldId id="262" r:id="rId13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56" d="100"/>
          <a:sy n="56" d="100"/>
        </p:scale>
        <p:origin x="-2586" y="-13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2D7D76-6B91-479F-86C2-6C9B5BE7A4B0}" type="datetimeFigureOut">
              <a:rPr lang="nl-NL" smtClean="0"/>
              <a:t>3-1-2022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A764E9-8A8D-4870-8CB3-C9CBC14B3F9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583766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020FF-4C30-48F0-8912-6989158061E6}" type="datetimeFigureOut">
              <a:rPr lang="nl-NL" smtClean="0"/>
              <a:t>3-1-2022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3AE26-107E-4912-873E-98864F1B78B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97626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020FF-4C30-48F0-8912-6989158061E6}" type="datetimeFigureOut">
              <a:rPr lang="nl-NL" smtClean="0"/>
              <a:t>3-1-2022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3AE26-107E-4912-873E-98864F1B78B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71342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020FF-4C30-48F0-8912-6989158061E6}" type="datetimeFigureOut">
              <a:rPr lang="nl-NL" smtClean="0"/>
              <a:t>3-1-2022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3AE26-107E-4912-873E-98864F1B78B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20408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020FF-4C30-48F0-8912-6989158061E6}" type="datetimeFigureOut">
              <a:rPr lang="nl-NL" smtClean="0"/>
              <a:t>3-1-2022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3AE26-107E-4912-873E-98864F1B78B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83406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020FF-4C30-48F0-8912-6989158061E6}" type="datetimeFigureOut">
              <a:rPr lang="nl-NL" smtClean="0"/>
              <a:t>3-1-2022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3AE26-107E-4912-873E-98864F1B78B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39515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020FF-4C30-48F0-8912-6989158061E6}" type="datetimeFigureOut">
              <a:rPr lang="nl-NL" smtClean="0"/>
              <a:t>3-1-2022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3AE26-107E-4912-873E-98864F1B78B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5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020FF-4C30-48F0-8912-6989158061E6}" type="datetimeFigureOut">
              <a:rPr lang="nl-NL" smtClean="0"/>
              <a:t>3-1-2022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3AE26-107E-4912-873E-98864F1B78B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81353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020FF-4C30-48F0-8912-6989158061E6}" type="datetimeFigureOut">
              <a:rPr lang="nl-NL" smtClean="0"/>
              <a:t>3-1-2022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3AE26-107E-4912-873E-98864F1B78B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87798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020FF-4C30-48F0-8912-6989158061E6}" type="datetimeFigureOut">
              <a:rPr lang="nl-NL" smtClean="0"/>
              <a:t>3-1-2022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3AE26-107E-4912-873E-98864F1B78B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05672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020FF-4C30-48F0-8912-6989158061E6}" type="datetimeFigureOut">
              <a:rPr lang="nl-NL" smtClean="0"/>
              <a:t>3-1-2022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3AE26-107E-4912-873E-98864F1B78B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64694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020FF-4C30-48F0-8912-6989158061E6}" type="datetimeFigureOut">
              <a:rPr lang="nl-NL" smtClean="0"/>
              <a:t>3-1-2022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3AE26-107E-4912-873E-98864F1B78B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49795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1020FF-4C30-48F0-8912-6989158061E6}" type="datetimeFigureOut">
              <a:rPr lang="nl-NL" smtClean="0"/>
              <a:t>3-1-2022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B3AE26-107E-4912-873E-98864F1B78B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24341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74800" y="749830"/>
            <a:ext cx="9144000" cy="1072197"/>
          </a:xfrm>
          <a:noFill/>
        </p:spPr>
        <p:txBody>
          <a:bodyPr>
            <a:normAutofit fontScale="90000"/>
          </a:bodyPr>
          <a:lstStyle/>
          <a:p>
            <a:r>
              <a:rPr lang="nl-NL" sz="4400" b="1" dirty="0">
                <a:solidFill>
                  <a:srgbClr val="0070C0"/>
                </a:solidFill>
                <a:latin typeface="Arial Narrow" panose="020B0606020202030204" pitchFamily="34" charset="0"/>
              </a:rPr>
              <a:t>Nederlands </a:t>
            </a:r>
            <a:r>
              <a:rPr lang="nl-NL" sz="44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2/ 3 F Toets Spreekvaardigheid</a:t>
            </a:r>
            <a:endParaRPr lang="nl-NL" sz="4400" b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74800" y="2154405"/>
            <a:ext cx="9144000" cy="1181462"/>
          </a:xfrm>
          <a:noFill/>
        </p:spPr>
        <p:txBody>
          <a:bodyPr>
            <a:normAutofit/>
          </a:bodyPr>
          <a:lstStyle/>
          <a:p>
            <a:r>
              <a:rPr lang="nl-NL" sz="2800" dirty="0">
                <a:latin typeface="Arial Narrow" panose="020B0606020202030204" pitchFamily="34" charset="0"/>
              </a:rPr>
              <a:t>naam: </a:t>
            </a:r>
            <a:r>
              <a:rPr lang="nl-NL" sz="2800" dirty="0" smtClean="0">
                <a:latin typeface="Arial Narrow" panose="020B0606020202030204" pitchFamily="34" charset="0"/>
              </a:rPr>
              <a:t>x                klas</a:t>
            </a:r>
            <a:r>
              <a:rPr lang="nl-NL" sz="2800" dirty="0">
                <a:latin typeface="Arial Narrow" panose="020B0606020202030204" pitchFamily="34" charset="0"/>
              </a:rPr>
              <a:t>: </a:t>
            </a:r>
            <a:r>
              <a:rPr lang="nl-NL" sz="2800" dirty="0" smtClean="0">
                <a:latin typeface="Arial Narrow" panose="020B0606020202030204" pitchFamily="34" charset="0"/>
              </a:rPr>
              <a:t>x</a:t>
            </a:r>
          </a:p>
          <a:p>
            <a:r>
              <a:rPr lang="nl-NL" sz="2800" dirty="0" smtClean="0">
                <a:latin typeface="Arial Narrow" panose="020B0606020202030204" pitchFamily="34" charset="0"/>
              </a:rPr>
              <a:t>Toets </a:t>
            </a:r>
            <a:r>
              <a:rPr lang="nl-NL" sz="2800" dirty="0">
                <a:latin typeface="Arial Narrow" panose="020B0606020202030204" pitchFamily="34" charset="0"/>
              </a:rPr>
              <a:t>Spreken: </a:t>
            </a:r>
            <a:r>
              <a:rPr lang="nl-NL" sz="2800" dirty="0" smtClean="0">
                <a:latin typeface="Arial Narrow" panose="020B0606020202030204" pitchFamily="34" charset="0"/>
              </a:rPr>
              <a:t>informatieve presentatie</a:t>
            </a:r>
          </a:p>
          <a:p>
            <a:endParaRPr lang="nl-NL" sz="3600" dirty="0"/>
          </a:p>
          <a:p>
            <a:endParaRPr lang="nl-NL" sz="3600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531" y="3583747"/>
            <a:ext cx="11684002" cy="2805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0098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l-NL" sz="36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Conclusie of Samenvatting of Advies</a:t>
            </a:r>
            <a:endParaRPr lang="nl-NL" sz="3600" b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nl-NL" sz="2400" dirty="0" smtClean="0"/>
              <a:t>X</a:t>
            </a:r>
            <a:endParaRPr lang="nl-NL" sz="2400" dirty="0"/>
          </a:p>
          <a:p>
            <a:r>
              <a:rPr lang="nl-NL" sz="2400" dirty="0"/>
              <a:t>X</a:t>
            </a:r>
          </a:p>
          <a:p>
            <a:r>
              <a:rPr lang="nl-NL" sz="2400" dirty="0"/>
              <a:t>X</a:t>
            </a:r>
          </a:p>
          <a:p>
            <a:r>
              <a:rPr lang="nl-NL" sz="2400" dirty="0"/>
              <a:t>X</a:t>
            </a:r>
          </a:p>
          <a:p>
            <a:r>
              <a:rPr lang="nl-NL" sz="2400" dirty="0"/>
              <a:t>X</a:t>
            </a:r>
          </a:p>
          <a:p>
            <a:r>
              <a:rPr lang="nl-NL" sz="2400" dirty="0"/>
              <a:t>X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594204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l-NL" sz="36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Quiz / Drie verdiepingsvragen</a:t>
            </a:r>
            <a:endParaRPr lang="nl-NL" sz="3600" b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nl-NL" sz="2400" dirty="0" smtClean="0">
                <a:latin typeface="Arial Narrow" panose="020B0606020202030204" pitchFamily="34" charset="0"/>
              </a:rPr>
              <a:t>Vraag 1: </a:t>
            </a:r>
            <a:endParaRPr lang="nl-NL" sz="2400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nl-NL" sz="2400" dirty="0" smtClean="0">
                <a:latin typeface="Arial Narrow" panose="020B0606020202030204" pitchFamily="34" charset="0"/>
              </a:rPr>
              <a:t>   X</a:t>
            </a:r>
          </a:p>
          <a:p>
            <a:endParaRPr lang="nl-NL" sz="2400" dirty="0">
              <a:latin typeface="Arial Narrow" panose="020B0606020202030204" pitchFamily="34" charset="0"/>
            </a:endParaRPr>
          </a:p>
          <a:p>
            <a:r>
              <a:rPr lang="nl-NL" sz="2400" dirty="0" smtClean="0">
                <a:latin typeface="Arial Narrow" panose="020B0606020202030204" pitchFamily="34" charset="0"/>
              </a:rPr>
              <a:t>Vraag 2:</a:t>
            </a:r>
            <a:endParaRPr lang="nl-NL" sz="2400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nl-NL" sz="2400" dirty="0" smtClean="0">
                <a:latin typeface="Arial Narrow" panose="020B0606020202030204" pitchFamily="34" charset="0"/>
              </a:rPr>
              <a:t>   X</a:t>
            </a:r>
          </a:p>
          <a:p>
            <a:endParaRPr lang="nl-NL" sz="2400" dirty="0">
              <a:latin typeface="Arial Narrow" panose="020B0606020202030204" pitchFamily="34" charset="0"/>
            </a:endParaRPr>
          </a:p>
          <a:p>
            <a:r>
              <a:rPr lang="nl-NL" sz="2400" dirty="0" smtClean="0">
                <a:latin typeface="Arial Narrow" panose="020B0606020202030204" pitchFamily="34" charset="0"/>
              </a:rPr>
              <a:t>Vraag 3:</a:t>
            </a:r>
            <a:endParaRPr lang="nl-NL" sz="2400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nl-NL" sz="2400" dirty="0" smtClean="0"/>
              <a:t>   X</a:t>
            </a:r>
            <a:endParaRPr lang="nl-NL" sz="2400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844084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3533" y="33125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nl-NL" sz="3600" b="1" dirty="0">
                <a:solidFill>
                  <a:srgbClr val="0070C0"/>
                </a:solidFill>
                <a:latin typeface="Arial Narrow" panose="020B0606020202030204" pitchFamily="34" charset="0"/>
              </a:rPr>
              <a:t>Afsluiting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Einde </a:t>
            </a:r>
            <a:r>
              <a:rPr lang="nl-NL" dirty="0" smtClean="0"/>
              <a:t>presentatie “Uitsmijter”</a:t>
            </a: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Zijn er </a:t>
            </a:r>
            <a:r>
              <a:rPr lang="nl-NL" dirty="0"/>
              <a:t>nog vragen of opmerkingen</a:t>
            </a:r>
            <a:r>
              <a:rPr lang="nl-NL" dirty="0" smtClean="0"/>
              <a:t>?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/>
              <a:t>Bedankt voor jouw / uw aandacht!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87433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l-NL" sz="36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Onderwerp</a:t>
            </a:r>
            <a:endParaRPr lang="nl-NL" sz="3600" b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latin typeface="Arial Narrow" panose="020B0606020202030204" pitchFamily="34" charset="0"/>
              </a:rPr>
              <a:t>X  </a:t>
            </a:r>
          </a:p>
          <a:p>
            <a:r>
              <a:rPr lang="nl-NL" dirty="0" smtClean="0">
                <a:latin typeface="Arial Narrow" panose="020B0606020202030204" pitchFamily="34" charset="0"/>
              </a:rPr>
              <a:t>Je mag hierbij het onderwerp kiezen van </a:t>
            </a:r>
            <a:r>
              <a:rPr lang="nl-NL" dirty="0" smtClean="0">
                <a:latin typeface="Arial Narrow" panose="020B0606020202030204" pitchFamily="34" charset="0"/>
              </a:rPr>
              <a:t>eerdere schrijfopdrachten </a:t>
            </a:r>
            <a:r>
              <a:rPr lang="nl-NL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informatieve artikel </a:t>
            </a:r>
            <a:r>
              <a:rPr lang="nl-NL" dirty="0" smtClean="0">
                <a:latin typeface="Arial Narrow" panose="020B0606020202030204" pitchFamily="34" charset="0"/>
              </a:rPr>
              <a:t>of </a:t>
            </a:r>
            <a:r>
              <a:rPr lang="nl-NL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betoog</a:t>
            </a:r>
            <a:r>
              <a:rPr lang="nl-NL" dirty="0" smtClean="0">
                <a:latin typeface="Arial Narrow" panose="020B0606020202030204" pitchFamily="34" charset="0"/>
              </a:rPr>
              <a:t>. (Jouw artikel naar eigen keuze) (Voor het EXAMEN krijg je een onderwerp toegewezen!!!)</a:t>
            </a:r>
            <a:endParaRPr lang="nl-NL" dirty="0" smtClean="0">
              <a:latin typeface="Arial Narrow" panose="020B0606020202030204" pitchFamily="34" charset="0"/>
            </a:endParaRPr>
          </a:p>
          <a:p>
            <a:r>
              <a:rPr lang="nl-NL" dirty="0" smtClean="0">
                <a:latin typeface="Arial Narrow" panose="020B0606020202030204" pitchFamily="34" charset="0"/>
              </a:rPr>
              <a:t>Je werkt het </a:t>
            </a:r>
            <a:r>
              <a:rPr lang="nl-NL" dirty="0" smtClean="0">
                <a:latin typeface="Arial Narrow" panose="020B0606020202030204" pitchFamily="34" charset="0"/>
              </a:rPr>
              <a:t>wel </a:t>
            </a:r>
            <a:r>
              <a:rPr lang="nl-NL" dirty="0" smtClean="0">
                <a:latin typeface="Arial Narrow" panose="020B0606020202030204" pitchFamily="34" charset="0"/>
              </a:rPr>
              <a:t>verder uit, want </a:t>
            </a:r>
            <a:r>
              <a:rPr lang="nl-NL" dirty="0" smtClean="0">
                <a:latin typeface="Arial Narrow" panose="020B0606020202030204" pitchFamily="34" charset="0"/>
              </a:rPr>
              <a:t> 300 / 400 woorden </a:t>
            </a:r>
            <a:r>
              <a:rPr lang="nl-NL" dirty="0" smtClean="0">
                <a:latin typeface="Arial Narrow" panose="020B0606020202030204" pitchFamily="34" charset="0"/>
              </a:rPr>
              <a:t>van </a:t>
            </a:r>
            <a:r>
              <a:rPr lang="nl-NL" dirty="0" smtClean="0">
                <a:latin typeface="Arial Narrow" panose="020B0606020202030204" pitchFamily="34" charset="0"/>
              </a:rPr>
              <a:t> een artikel </a:t>
            </a:r>
            <a:r>
              <a:rPr lang="nl-NL" dirty="0" smtClean="0">
                <a:latin typeface="Arial Narrow" panose="020B0606020202030204" pitchFamily="34" charset="0"/>
              </a:rPr>
              <a:t>of </a:t>
            </a:r>
            <a:r>
              <a:rPr lang="nl-NL" dirty="0" smtClean="0">
                <a:latin typeface="Arial Narrow" panose="020B0606020202030204" pitchFamily="34" charset="0"/>
              </a:rPr>
              <a:t>betoog </a:t>
            </a:r>
            <a:r>
              <a:rPr lang="nl-NL" dirty="0" smtClean="0">
                <a:latin typeface="Arial Narrow" panose="020B0606020202030204" pitchFamily="34" charset="0"/>
              </a:rPr>
              <a:t>zijn niet voldoende voor een presentatie van </a:t>
            </a:r>
            <a:r>
              <a:rPr lang="nl-NL" dirty="0" smtClean="0">
                <a:latin typeface="Arial Narrow" panose="020B0606020202030204" pitchFamily="34" charset="0"/>
              </a:rPr>
              <a:t>het voorgeschreven aantal minuten. </a:t>
            </a:r>
            <a:endParaRPr lang="nl-NL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nl-NL" b="1" dirty="0"/>
          </a:p>
        </p:txBody>
      </p:sp>
    </p:spTree>
    <p:extLst>
      <p:ext uri="{BB962C8B-B14F-4D97-AF65-F5344CB8AC3E}">
        <p14:creationId xmlns:p14="http://schemas.microsoft.com/office/powerpoint/2010/main" val="4204475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39800" y="0"/>
            <a:ext cx="10515600" cy="1185333"/>
          </a:xfrm>
        </p:spPr>
        <p:txBody>
          <a:bodyPr>
            <a:normAutofit/>
          </a:bodyPr>
          <a:lstStyle/>
          <a:p>
            <a:pPr algn="ctr"/>
            <a:r>
              <a:rPr lang="nl-NL" sz="3600" b="1" dirty="0">
                <a:solidFill>
                  <a:srgbClr val="0070C0"/>
                </a:solidFill>
                <a:latin typeface="Arial Narrow" panose="020B0606020202030204" pitchFamily="34" charset="0"/>
              </a:rPr>
              <a:t>Inhoudsopgave </a:t>
            </a:r>
            <a:r>
              <a:rPr lang="nl-NL" sz="36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/ opbouw van je presentatie</a:t>
            </a:r>
            <a:endParaRPr lang="nl-NL" sz="3600" b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53532" y="962024"/>
            <a:ext cx="11116733" cy="589597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l-NL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Inleiding</a:t>
            </a:r>
            <a:r>
              <a:rPr lang="nl-NL" sz="2000" dirty="0" smtClean="0">
                <a:latin typeface="Arial Narrow" panose="020B0606020202030204" pitchFamily="34" charset="0"/>
              </a:rPr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2000" dirty="0" smtClean="0">
                <a:latin typeface="Arial Narrow" panose="020B0606020202030204" pitchFamily="34" charset="0"/>
              </a:rPr>
              <a:t> Voorstellen </a:t>
            </a:r>
          </a:p>
          <a:p>
            <a:pPr marL="514350" indent="-514350">
              <a:buFont typeface="+mj-lt"/>
              <a:buAutoNum type="arabicPeriod"/>
            </a:pPr>
            <a:r>
              <a:rPr lang="nl-NL" sz="2000" dirty="0" smtClean="0">
                <a:latin typeface="Arial Narrow" panose="020B0606020202030204" pitchFamily="34" charset="0"/>
              </a:rPr>
              <a:t>Toelichting keuze onderwerp “aandachtstrekker” [inleidend verhaaltje, anekdote,  actualiteit,  speciale interesse…]</a:t>
            </a:r>
          </a:p>
          <a:p>
            <a:pPr marL="514350" indent="-514350">
              <a:buFont typeface="+mj-lt"/>
              <a:buAutoNum type="arabicPeriod"/>
            </a:pPr>
            <a:r>
              <a:rPr lang="nl-NL" sz="2000" dirty="0" smtClean="0">
                <a:latin typeface="Arial Narrow" panose="020B0606020202030204" pitchFamily="34" charset="0"/>
              </a:rPr>
              <a:t>Werkwijze presentatie </a:t>
            </a:r>
          </a:p>
          <a:p>
            <a:pPr marL="0" indent="0">
              <a:buNone/>
            </a:pPr>
            <a:endParaRPr lang="nl-NL" sz="2000" dirty="0" smtClean="0">
              <a:solidFill>
                <a:srgbClr val="0070C0"/>
              </a:solidFill>
              <a:latin typeface="Arial Narrow" panose="020B0606020202030204" pitchFamily="34" charset="0"/>
            </a:endParaRPr>
          </a:p>
          <a:p>
            <a:pPr marL="627063" indent="-627063">
              <a:buNone/>
            </a:pPr>
            <a:r>
              <a:rPr lang="nl-NL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KERN </a:t>
            </a:r>
            <a:r>
              <a:rPr lang="nl-NL" sz="2000" dirty="0" smtClean="0">
                <a:latin typeface="Arial Narrow" panose="020B0606020202030204" pitchFamily="34" charset="0"/>
              </a:rPr>
              <a:t>[Kies een uitwerking : 5 w-vragen en h – vraag : feiten /  voordelen / nadelen / voorbeelden /  probleem- oplossing - advies]</a:t>
            </a:r>
          </a:p>
          <a:p>
            <a:pPr marL="514350" indent="-514350">
              <a:buFont typeface="+mj-lt"/>
              <a:buAutoNum type="arabicPeriod"/>
            </a:pPr>
            <a:r>
              <a:rPr lang="nl-NL" sz="2000" dirty="0" smtClean="0">
                <a:latin typeface="Arial Narrow" panose="020B0606020202030204" pitchFamily="34" charset="0"/>
              </a:rPr>
              <a:t>Deelonderwerp 1: X…… Geef het een naam!</a:t>
            </a:r>
          </a:p>
          <a:p>
            <a:pPr marL="514350" indent="-514350">
              <a:buFont typeface="+mj-lt"/>
              <a:buAutoNum type="arabicPeriod"/>
            </a:pPr>
            <a:r>
              <a:rPr lang="nl-NL" sz="2000" dirty="0">
                <a:latin typeface="Arial Narrow" panose="020B0606020202030204" pitchFamily="34" charset="0"/>
              </a:rPr>
              <a:t>Deelonderwerp </a:t>
            </a:r>
            <a:r>
              <a:rPr lang="nl-NL" sz="2000" dirty="0" smtClean="0">
                <a:latin typeface="Arial Narrow" panose="020B0606020202030204" pitchFamily="34" charset="0"/>
              </a:rPr>
              <a:t>2: X…… Geef het een naam!</a:t>
            </a:r>
            <a:endParaRPr lang="nl-NL" sz="2000" dirty="0">
              <a:latin typeface="Arial Narrow" panose="020B060602020203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nl-NL" sz="2000" dirty="0">
                <a:latin typeface="Arial Narrow" panose="020B0606020202030204" pitchFamily="34" charset="0"/>
              </a:rPr>
              <a:t>Deelonderwerp </a:t>
            </a:r>
            <a:r>
              <a:rPr lang="nl-NL" sz="2000" dirty="0" smtClean="0">
                <a:latin typeface="Arial Narrow" panose="020B0606020202030204" pitchFamily="34" charset="0"/>
              </a:rPr>
              <a:t>3: X</a:t>
            </a:r>
            <a:r>
              <a:rPr lang="nl-NL" sz="2000" dirty="0">
                <a:latin typeface="Arial Narrow" panose="020B0606020202030204" pitchFamily="34" charset="0"/>
              </a:rPr>
              <a:t>…… Geef het een naam!</a:t>
            </a:r>
          </a:p>
          <a:p>
            <a:pPr marL="514350" indent="-514350">
              <a:buFont typeface="+mj-lt"/>
              <a:buAutoNum type="arabicPeriod"/>
            </a:pPr>
            <a:r>
              <a:rPr lang="nl-NL" sz="2000" dirty="0" smtClean="0">
                <a:latin typeface="Arial Narrow" panose="020B0606020202030204" pitchFamily="34" charset="0"/>
              </a:rPr>
              <a:t>(Deelonderwerp 4: X……)</a:t>
            </a:r>
            <a:endParaRPr lang="nl-NL" sz="2000" dirty="0">
              <a:latin typeface="Arial Narrow" panose="020B060602020203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nl-NL" sz="2000" dirty="0" smtClean="0">
                <a:latin typeface="Arial Narrow" panose="020B0606020202030204" pitchFamily="34" charset="0"/>
              </a:rPr>
              <a:t>Eigen ervaring, eigen mening  Wat heb ik ervan geleerd</a:t>
            </a:r>
          </a:p>
          <a:p>
            <a:pPr marL="514350" indent="-514350">
              <a:buFont typeface="+mj-lt"/>
              <a:buAutoNum type="arabicPeriod"/>
            </a:pPr>
            <a:r>
              <a:rPr lang="nl-NL" sz="2000" dirty="0" smtClean="0">
                <a:latin typeface="Arial Narrow" panose="020B0606020202030204" pitchFamily="34" charset="0"/>
              </a:rPr>
              <a:t>Conclusie/samenvatting / advies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nl-NL" sz="2000" dirty="0" smtClean="0">
                <a:latin typeface="Arial Narrow" panose="020B0606020202030204" pitchFamily="34" charset="0"/>
              </a:rPr>
              <a:t>Quiz </a:t>
            </a:r>
            <a:r>
              <a:rPr lang="nl-NL" sz="2000" dirty="0" smtClean="0">
                <a:latin typeface="Arial Narrow" panose="020B0606020202030204" pitchFamily="34" charset="0"/>
              </a:rPr>
              <a:t>/ drie verdiepingsvragen</a:t>
            </a:r>
            <a:endParaRPr lang="nl-NL" sz="2000" dirty="0">
              <a:latin typeface="Arial Narrow" panose="020B0606020202030204" pitchFamily="34" charset="0"/>
            </a:endParaRPr>
          </a:p>
          <a:p>
            <a:pPr marL="514350" indent="-514350">
              <a:buFont typeface="+mj-lt"/>
              <a:buAutoNum type="arabicPeriod" startAt="7"/>
            </a:pPr>
            <a:r>
              <a:rPr lang="nl-NL" sz="2000" dirty="0" smtClean="0">
                <a:latin typeface="Arial Narrow" panose="020B0606020202030204" pitchFamily="34" charset="0"/>
              </a:rPr>
              <a:t>Vragen?</a:t>
            </a:r>
          </a:p>
          <a:p>
            <a:pPr marL="0" indent="0">
              <a:buNone/>
            </a:pPr>
            <a:r>
              <a:rPr lang="nl-NL" sz="20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Slot: </a:t>
            </a:r>
            <a:r>
              <a:rPr lang="nl-NL" sz="2000" dirty="0" smtClean="0">
                <a:latin typeface="Arial Narrow" panose="020B0606020202030204" pitchFamily="34" charset="0"/>
              </a:rPr>
              <a:t>Afsluiting  “Uitsmijter”, dankwoord</a:t>
            </a:r>
            <a:endParaRPr lang="nl-NL" sz="2000" dirty="0">
              <a:latin typeface="Arial Narrow" panose="020B0606020202030204" pitchFamily="34" charset="0"/>
            </a:endParaRPr>
          </a:p>
          <a:p>
            <a:pPr marL="514350" indent="-514350">
              <a:buFont typeface="+mj-lt"/>
              <a:buAutoNum type="arabicPeriod"/>
            </a:pPr>
            <a:endParaRPr lang="nl-NL" sz="2000" dirty="0"/>
          </a:p>
          <a:p>
            <a:pPr marL="0" indent="0">
              <a:buNone/>
            </a:pPr>
            <a:endParaRPr lang="nl-NL" b="1" dirty="0"/>
          </a:p>
          <a:p>
            <a:pPr marL="0" indent="0">
              <a:buNone/>
            </a:pPr>
            <a:endParaRPr lang="nl-NL" b="1" dirty="0"/>
          </a:p>
        </p:txBody>
      </p:sp>
    </p:spTree>
    <p:extLst>
      <p:ext uri="{BB962C8B-B14F-4D97-AF65-F5344CB8AC3E}">
        <p14:creationId xmlns:p14="http://schemas.microsoft.com/office/powerpoint/2010/main" val="2266235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l-NL" sz="36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Toelichting keuze onderwerp</a:t>
            </a:r>
            <a:endParaRPr lang="nl-NL" sz="3600" b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400" dirty="0"/>
              <a:t>X</a:t>
            </a:r>
          </a:p>
          <a:p>
            <a:r>
              <a:rPr lang="nl-NL" sz="2400" dirty="0"/>
              <a:t>X</a:t>
            </a:r>
          </a:p>
          <a:p>
            <a:r>
              <a:rPr lang="nl-NL" sz="2400" dirty="0"/>
              <a:t>X</a:t>
            </a:r>
          </a:p>
          <a:p>
            <a:r>
              <a:rPr lang="nl-NL" sz="2400" dirty="0"/>
              <a:t>X</a:t>
            </a:r>
          </a:p>
          <a:p>
            <a:r>
              <a:rPr lang="nl-NL" sz="2400" dirty="0"/>
              <a:t>X</a:t>
            </a:r>
          </a:p>
          <a:p>
            <a:r>
              <a:rPr lang="nl-NL" sz="2400" dirty="0"/>
              <a:t>X</a:t>
            </a:r>
          </a:p>
          <a:p>
            <a:r>
              <a:rPr lang="nl-NL" sz="2400" dirty="0"/>
              <a:t>X</a:t>
            </a:r>
          </a:p>
          <a:p>
            <a:pPr marL="0" indent="0">
              <a:buNone/>
            </a:pPr>
            <a:endParaRPr lang="nl-NL" b="1" dirty="0"/>
          </a:p>
        </p:txBody>
      </p:sp>
    </p:spTree>
    <p:extLst>
      <p:ext uri="{BB962C8B-B14F-4D97-AF65-F5344CB8AC3E}">
        <p14:creationId xmlns:p14="http://schemas.microsoft.com/office/powerpoint/2010/main" val="2707202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l-NL" sz="36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Deelonderwerp 1: X</a:t>
            </a:r>
            <a:endParaRPr lang="nl-NL" sz="3600" b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400" dirty="0" smtClean="0">
                <a:latin typeface="Arial Narrow" panose="020B0606020202030204" pitchFamily="34" charset="0"/>
              </a:rPr>
              <a:t>X </a:t>
            </a:r>
            <a:r>
              <a:rPr lang="nl-NL" sz="2400" dirty="0" smtClean="0">
                <a:solidFill>
                  <a:srgbClr val="00B0F0"/>
                </a:solidFill>
                <a:latin typeface="Arial Narrow" panose="020B0606020202030204" pitchFamily="34" charset="0"/>
              </a:rPr>
              <a:t>(informatie</a:t>
            </a:r>
            <a:r>
              <a:rPr lang="nl-NL" sz="2400" dirty="0">
                <a:solidFill>
                  <a:srgbClr val="00B0F0"/>
                </a:solidFill>
                <a:latin typeface="Arial Narrow" panose="020B0606020202030204" pitchFamily="34" charset="0"/>
              </a:rPr>
              <a:t>, voordelen, nadelen, </a:t>
            </a:r>
            <a:r>
              <a:rPr lang="nl-NL" sz="2400" dirty="0" smtClean="0">
                <a:solidFill>
                  <a:srgbClr val="00B0F0"/>
                </a:solidFill>
                <a:latin typeface="Arial Narrow" panose="020B0606020202030204" pitchFamily="34" charset="0"/>
              </a:rPr>
              <a:t>feiten)</a:t>
            </a:r>
            <a:r>
              <a:rPr lang="nl-NL" sz="2400" dirty="0" smtClean="0">
                <a:solidFill>
                  <a:srgbClr val="00B0F0"/>
                </a:solidFill>
              </a:rPr>
              <a:t> </a:t>
            </a:r>
            <a:endParaRPr lang="nl-NL" sz="2400" dirty="0">
              <a:solidFill>
                <a:srgbClr val="00B0F0"/>
              </a:solidFill>
            </a:endParaRPr>
          </a:p>
          <a:p>
            <a:r>
              <a:rPr lang="nl-NL" sz="2400" dirty="0" smtClean="0"/>
              <a:t>X</a:t>
            </a:r>
            <a:endParaRPr lang="nl-NL" sz="2400" dirty="0"/>
          </a:p>
          <a:p>
            <a:r>
              <a:rPr lang="nl-NL" sz="2400" dirty="0"/>
              <a:t>X</a:t>
            </a:r>
          </a:p>
          <a:p>
            <a:r>
              <a:rPr lang="nl-NL" sz="2400" dirty="0"/>
              <a:t>X</a:t>
            </a:r>
          </a:p>
          <a:p>
            <a:r>
              <a:rPr lang="nl-NL" sz="2400" dirty="0"/>
              <a:t>X</a:t>
            </a:r>
          </a:p>
          <a:p>
            <a:r>
              <a:rPr lang="nl-NL" sz="2400" dirty="0"/>
              <a:t>X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03539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l-NL" sz="36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Deelonderwerp 2: X</a:t>
            </a:r>
            <a:endParaRPr lang="nl-NL" sz="3600" b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400" dirty="0" smtClean="0"/>
              <a:t>X </a:t>
            </a:r>
            <a:r>
              <a:rPr lang="nl-NL" sz="2400" dirty="0">
                <a:solidFill>
                  <a:srgbClr val="00B0F0"/>
                </a:solidFill>
              </a:rPr>
              <a:t>(</a:t>
            </a:r>
            <a:r>
              <a:rPr lang="nl-NL" sz="2400" dirty="0">
                <a:solidFill>
                  <a:srgbClr val="00B0F0"/>
                </a:solidFill>
                <a:latin typeface="Arial Narrow" panose="020B0606020202030204" pitchFamily="34" charset="0"/>
              </a:rPr>
              <a:t>informatie, voordelen, nadelen, feiten) </a:t>
            </a:r>
            <a:endParaRPr lang="nl-NL" sz="2400" dirty="0">
              <a:latin typeface="Arial Narrow" panose="020B0606020202030204" pitchFamily="34" charset="0"/>
            </a:endParaRPr>
          </a:p>
          <a:p>
            <a:r>
              <a:rPr lang="nl-NL" sz="2400" dirty="0"/>
              <a:t>X</a:t>
            </a:r>
          </a:p>
          <a:p>
            <a:r>
              <a:rPr lang="nl-NL" sz="2400" dirty="0"/>
              <a:t>X</a:t>
            </a:r>
          </a:p>
          <a:p>
            <a:r>
              <a:rPr lang="nl-NL" sz="2400" dirty="0"/>
              <a:t>X</a:t>
            </a:r>
          </a:p>
          <a:p>
            <a:r>
              <a:rPr lang="nl-NL" sz="2400" dirty="0"/>
              <a:t>X</a:t>
            </a:r>
          </a:p>
          <a:p>
            <a:r>
              <a:rPr lang="nl-NL" sz="2400" dirty="0"/>
              <a:t>X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082877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l-NL" sz="36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Deelonderwerp 3: X</a:t>
            </a:r>
            <a:endParaRPr lang="nl-NL" sz="3600" b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400" dirty="0" smtClean="0"/>
              <a:t>X</a:t>
            </a:r>
            <a:r>
              <a:rPr lang="nl-NL" sz="2400" dirty="0">
                <a:solidFill>
                  <a:srgbClr val="00B0F0"/>
                </a:solidFill>
              </a:rPr>
              <a:t> (</a:t>
            </a:r>
            <a:r>
              <a:rPr lang="nl-NL" sz="2400" dirty="0">
                <a:solidFill>
                  <a:srgbClr val="00B0F0"/>
                </a:solidFill>
                <a:latin typeface="Arial Narrow" panose="020B0606020202030204" pitchFamily="34" charset="0"/>
              </a:rPr>
              <a:t>informatie, voordelen, nadelen, feiten) </a:t>
            </a:r>
            <a:endParaRPr lang="nl-NL" sz="2400" dirty="0">
              <a:latin typeface="Arial Narrow" panose="020B0606020202030204" pitchFamily="34" charset="0"/>
            </a:endParaRPr>
          </a:p>
          <a:p>
            <a:r>
              <a:rPr lang="nl-NL" sz="2400" dirty="0"/>
              <a:t>X</a:t>
            </a:r>
          </a:p>
          <a:p>
            <a:r>
              <a:rPr lang="nl-NL" sz="2400" dirty="0"/>
              <a:t>X</a:t>
            </a:r>
          </a:p>
          <a:p>
            <a:r>
              <a:rPr lang="nl-NL" sz="2400" dirty="0"/>
              <a:t>X</a:t>
            </a:r>
          </a:p>
          <a:p>
            <a:r>
              <a:rPr lang="nl-NL" sz="2400" dirty="0"/>
              <a:t>X</a:t>
            </a:r>
          </a:p>
          <a:p>
            <a:r>
              <a:rPr lang="nl-NL" sz="2400" dirty="0"/>
              <a:t>X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08698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l-NL" sz="36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Mijn ervaring + mijn mening</a:t>
            </a:r>
            <a:endParaRPr lang="nl-NL" sz="3600" b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nl-NL" sz="2400" dirty="0" smtClean="0">
                <a:latin typeface="Arial Narrow" panose="020B0606020202030204" pitchFamily="34" charset="0"/>
              </a:rPr>
              <a:t>Mijn ervaring: </a:t>
            </a:r>
            <a:endParaRPr lang="nl-NL" sz="2400" dirty="0">
              <a:latin typeface="Arial Narrow" panose="020B0606020202030204" pitchFamily="34" charset="0"/>
            </a:endParaRPr>
          </a:p>
          <a:p>
            <a:r>
              <a:rPr lang="nl-NL" sz="2400" dirty="0">
                <a:latin typeface="Arial Narrow" panose="020B0606020202030204" pitchFamily="34" charset="0"/>
              </a:rPr>
              <a:t>X</a:t>
            </a:r>
          </a:p>
          <a:p>
            <a:r>
              <a:rPr lang="nl-NL" sz="2400" dirty="0" smtClean="0">
                <a:latin typeface="Arial Narrow" panose="020B0606020202030204" pitchFamily="34" charset="0"/>
              </a:rPr>
              <a:t>X</a:t>
            </a:r>
          </a:p>
          <a:p>
            <a:endParaRPr lang="nl-NL" sz="2400" dirty="0">
              <a:latin typeface="Arial Narrow" panose="020B0606020202030204" pitchFamily="34" charset="0"/>
            </a:endParaRPr>
          </a:p>
          <a:p>
            <a:r>
              <a:rPr lang="nl-NL" sz="2400" dirty="0" smtClean="0">
                <a:latin typeface="Arial Narrow" panose="020B0606020202030204" pitchFamily="34" charset="0"/>
              </a:rPr>
              <a:t>Mijn mening</a:t>
            </a:r>
          </a:p>
          <a:p>
            <a:r>
              <a:rPr lang="nl-NL" sz="2400" dirty="0" smtClean="0">
                <a:latin typeface="Arial Narrow" panose="020B0606020202030204" pitchFamily="34" charset="0"/>
              </a:rPr>
              <a:t>X</a:t>
            </a:r>
            <a:endParaRPr lang="nl-NL" sz="2400" dirty="0">
              <a:latin typeface="Arial Narrow" panose="020B0606020202030204" pitchFamily="34" charset="0"/>
            </a:endParaRPr>
          </a:p>
          <a:p>
            <a:r>
              <a:rPr lang="nl-NL" sz="2400" dirty="0"/>
              <a:t>X</a:t>
            </a:r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038691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l-NL" sz="36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Dit heb ik ervan geleerd</a:t>
            </a:r>
            <a:endParaRPr lang="nl-NL" sz="3600" b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nl-NL" sz="2400" dirty="0"/>
              <a:t>X</a:t>
            </a:r>
            <a:r>
              <a:rPr lang="nl-NL" sz="2400" dirty="0" smtClean="0"/>
              <a:t> </a:t>
            </a:r>
            <a:endParaRPr lang="nl-NL" sz="2400" dirty="0"/>
          </a:p>
          <a:p>
            <a:r>
              <a:rPr lang="nl-NL" sz="2400" dirty="0"/>
              <a:t>X</a:t>
            </a:r>
          </a:p>
          <a:p>
            <a:r>
              <a:rPr lang="nl-NL" sz="2400" dirty="0" smtClean="0"/>
              <a:t>X</a:t>
            </a:r>
          </a:p>
          <a:p>
            <a:r>
              <a:rPr lang="nl-NL" sz="2400" dirty="0"/>
              <a:t>X</a:t>
            </a:r>
            <a:endParaRPr lang="nl-NL" sz="2400" dirty="0" smtClean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94120154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336</Words>
  <Application>Microsoft Office PowerPoint</Application>
  <PresentationFormat>Aangepast</PresentationFormat>
  <Paragraphs>91</Paragraphs>
  <Slides>12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3" baseType="lpstr">
      <vt:lpstr>Kantoorthema</vt:lpstr>
      <vt:lpstr>Nederlands 2/ 3 F Toets Spreekvaardigheid</vt:lpstr>
      <vt:lpstr>Onderwerp</vt:lpstr>
      <vt:lpstr>Inhoudsopgave  / opbouw van je presentatie</vt:lpstr>
      <vt:lpstr>Toelichting keuze onderwerp</vt:lpstr>
      <vt:lpstr>Deelonderwerp 1: X</vt:lpstr>
      <vt:lpstr>Deelonderwerp 2: X</vt:lpstr>
      <vt:lpstr>Deelonderwerp 3: X</vt:lpstr>
      <vt:lpstr>Mijn ervaring + mijn mening</vt:lpstr>
      <vt:lpstr>Dit heb ik ervan geleerd</vt:lpstr>
      <vt:lpstr>Conclusie of Samenvatting of Advies</vt:lpstr>
      <vt:lpstr>Quiz / Drie verdiepingsvragen</vt:lpstr>
      <vt:lpstr>Afsluiting</vt:lpstr>
    </vt:vector>
  </TitlesOfParts>
  <Company>Helicon Opleidingen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Annemarie van Tongeren</dc:creator>
  <cp:lastModifiedBy>Mieke</cp:lastModifiedBy>
  <cp:revision>35</cp:revision>
  <dcterms:created xsi:type="dcterms:W3CDTF">2019-12-11T20:41:35Z</dcterms:created>
  <dcterms:modified xsi:type="dcterms:W3CDTF">2022-01-03T22:18:55Z</dcterms:modified>
</cp:coreProperties>
</file>