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6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6472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9185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4944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209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04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810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47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425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326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988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807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6ABDC-24C0-4666-8B9A-EDAD7B6FB5CF}" type="datetimeFigureOut">
              <a:rPr lang="nl-NL" smtClean="0"/>
              <a:t>23-9-2020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5B17B-85F6-4435-8B6C-ADA8F311376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318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Briefconventies QUIZ</a:t>
            </a:r>
            <a:endParaRPr lang="nl-NL" sz="32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75656" y="1700808"/>
            <a:ext cx="6400800" cy="1752600"/>
          </a:xfrm>
        </p:spPr>
        <p:txBody>
          <a:bodyPr/>
          <a:lstStyle/>
          <a:p>
            <a:r>
              <a:rPr lang="nl-NL" sz="2400" dirty="0" smtClean="0">
                <a:latin typeface="Arial Narrow" panose="020B0606020202030204" pitchFamily="34" charset="0"/>
              </a:rPr>
              <a:t>Zo min mogelijk “zakelijke” minpunten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971600" y="3183632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 Narrow" panose="020B0606020202030204" pitchFamily="34" charset="0"/>
              </a:rPr>
              <a:t>Iedereen begint met 24 punten.</a:t>
            </a:r>
          </a:p>
          <a:p>
            <a:r>
              <a:rPr lang="nl-NL" sz="2400" dirty="0" smtClean="0">
                <a:latin typeface="Arial Narrow" panose="020B0606020202030204" pitchFamily="34" charset="0"/>
              </a:rPr>
              <a:t>Iedere fout is een punt eraf. </a:t>
            </a:r>
          </a:p>
          <a:p>
            <a:r>
              <a:rPr lang="nl-NL" sz="2400" dirty="0" smtClean="0">
                <a:latin typeface="Arial Narrow" panose="020B0606020202030204" pitchFamily="34" charset="0"/>
              </a:rPr>
              <a:t>Wie houdt de meeste punten over? 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775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167" y="14604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9. Hoeveel witregels gebruik je na de aanhef?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A) Geen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B) 1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C) 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2882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10. Wat is NIET de juiste manier om te bedanken in</a:t>
            </a:r>
            <a:b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een brief of e-mail?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UcParenR"/>
            </a:pPr>
            <a:r>
              <a:rPr lang="nl-NL" dirty="0" smtClean="0"/>
              <a:t>Bedankt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B)</a:t>
            </a:r>
            <a:r>
              <a:rPr lang="nl-NL" dirty="0" err="1" smtClean="0"/>
              <a:t>Bijvoorbaat</a:t>
            </a:r>
            <a:r>
              <a:rPr lang="nl-NL" dirty="0" smtClean="0"/>
              <a:t> dank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C) Alvast bedankt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2827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19201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11. Wat klopt er niet in onderstaande zin?</a:t>
            </a:r>
            <a:b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hij geeft mooie bloemen aan zijn vrouw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07207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26369" y="0"/>
            <a:ext cx="9144000" cy="1143000"/>
          </a:xfrm>
          <a:solidFill>
            <a:srgbClr val="0070C0"/>
          </a:solidFill>
        </p:spPr>
        <p:txBody>
          <a:bodyPr/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12. Welke slotformule is juist</a:t>
            </a:r>
            <a:r>
              <a:rPr lang="nl-NL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?</a:t>
            </a:r>
            <a:endParaRPr lang="nl-NL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A) Met vriendelijke groet,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B) Met vriendelijke groet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C) met vriendelijke groet,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0072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6085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13. Wat is juist?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A) Hij wil graag op vakantie naar Mallorca</a:t>
            </a:r>
          </a:p>
          <a:p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B) Hij wilt graag op vakantie naar Mallorca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191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14. Wat is juist?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A) 23-04-2017, Boxtel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B) Boxtel, 23-04-2017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C) 23 april 2017 Boxtel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D)Boxtel, 23 april 2017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E)Boxtel 23 april 2017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916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A) Betreft informatie reservering examenfeest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B) betreft informatie reservering examenfeest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C) betreft: informatie reservering examenfeest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D) Betreft: informatie reservering examenfeest</a:t>
            </a:r>
            <a:endParaRPr lang="nl-NL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-29411" y="2434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15. Wat is juist?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368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515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16. Welke informatie schrijf je in de inleiding van</a:t>
            </a:r>
            <a:b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een brief of e-mail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>
                <a:latin typeface="Arial Narrow" panose="020B0606020202030204" pitchFamily="34" charset="0"/>
              </a:rPr>
              <a:t>Je stelt jezelf voor en vertelt de reden waarom je je brief schrijft.</a:t>
            </a:r>
          </a:p>
          <a:p>
            <a:endParaRPr lang="nl-NL" sz="2400" dirty="0" smtClean="0">
              <a:latin typeface="Arial Narrow" panose="020B0606020202030204" pitchFamily="34" charset="0"/>
            </a:endParaRPr>
          </a:p>
          <a:p>
            <a:r>
              <a:rPr lang="nl-NL" sz="2400" dirty="0" smtClean="0">
                <a:latin typeface="Arial Narrow" panose="020B0606020202030204" pitchFamily="34" charset="0"/>
              </a:rPr>
              <a:t>Je stelt je zelf voor.</a:t>
            </a:r>
          </a:p>
          <a:p>
            <a:endParaRPr lang="nl-NL" sz="2400" dirty="0" smtClean="0">
              <a:latin typeface="Arial Narrow" panose="020B0606020202030204" pitchFamily="34" charset="0"/>
            </a:endParaRPr>
          </a:p>
          <a:p>
            <a:r>
              <a:rPr lang="nl-NL" sz="2400" dirty="0" smtClean="0">
                <a:latin typeface="Arial Narrow" panose="020B0606020202030204" pitchFamily="34" charset="0"/>
              </a:rPr>
              <a:t>Je schrijft de reden van je brief.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82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1352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17. Welke zin gebruik je om een inleiding mee te beginnen?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A) Ik ben Dirk Jansen. Ben 16 jaar en zit op Helicon Boxtel.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B) Ik ben Dirk. Ik ben 16 jaar en zit op Helicon Boxtel.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C) Mijn naam is Dirk Jansen. Ik ben 16 jaar en zit op Helicon Boxtel.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D</a:t>
            </a:r>
            <a:r>
              <a:rPr lang="nl-NL" sz="2400" dirty="0">
                <a:latin typeface="Arial Narrow" panose="020B0606020202030204" pitchFamily="34" charset="0"/>
              </a:rPr>
              <a:t>)</a:t>
            </a:r>
            <a:r>
              <a:rPr lang="nl-NL" sz="2400" dirty="0" smtClean="0">
                <a:latin typeface="Arial Narrow" panose="020B0606020202030204" pitchFamily="34" charset="0"/>
              </a:rPr>
              <a:t> Mijn naam is Dirk Jansen. Ben 16 jaar en zit op Helicon Boxtel. 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056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Autofit/>
          </a:bodyPr>
          <a:lstStyle/>
          <a:p>
            <a:pPr marL="357188" indent="-357188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A) Ik wil graag even wat informatie hebben over de regels voor het examenfeest.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357188" indent="-357188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B) Graag zou ik het reglement ontvangen, zodat we weten waar we rekening mee moeten houden bij de organisatie van het examenfeest.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357188" indent="-357188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C) Het zou gaaf zijn als we de regels krijgen voor de organisatie van het feest, dan kunnen we aan de bak.</a:t>
            </a:r>
          </a:p>
          <a:p>
            <a:pPr marL="357188" indent="-357188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357188" indent="-357188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D) Kunnen jullie ons de regels opsturen voor het organiseren van het examenfeest.</a:t>
            </a:r>
            <a:endParaRPr lang="nl-NL" sz="2400" dirty="0">
              <a:latin typeface="Arial Narrow" panose="020B0606020202030204" pitchFamily="34" charset="0"/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5693" y="0"/>
            <a:ext cx="9144000" cy="1143000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18. Welke zin kun je gebruiken om de reden van je brief aan te geven?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63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2109"/>
            <a:ext cx="9144000" cy="1143000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sz="3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1. </a:t>
            </a:r>
            <a:r>
              <a:rPr lang="nl-NL" sz="3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Welke aanhef is juist?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sz="2400" dirty="0" smtClean="0">
                <a:latin typeface="Arial Narrow" panose="020B0606020202030204" pitchFamily="34" charset="0"/>
              </a:rPr>
              <a:t>Geachte Heer/ Mevrouw,</a:t>
            </a:r>
          </a:p>
          <a:p>
            <a:endParaRPr lang="nl-NL" sz="2400" dirty="0" smtClean="0">
              <a:latin typeface="Arial Narrow" panose="020B0606020202030204" pitchFamily="34" charset="0"/>
            </a:endParaRPr>
          </a:p>
          <a:p>
            <a:r>
              <a:rPr lang="nl-NL" sz="2400" dirty="0" smtClean="0">
                <a:latin typeface="Arial Narrow" panose="020B0606020202030204" pitchFamily="34" charset="0"/>
              </a:rPr>
              <a:t>Geachte heer/mevrouw,</a:t>
            </a:r>
          </a:p>
          <a:p>
            <a:endParaRPr lang="nl-NL" sz="2400" dirty="0" smtClean="0">
              <a:latin typeface="Arial Narrow" panose="020B0606020202030204" pitchFamily="34" charset="0"/>
            </a:endParaRPr>
          </a:p>
          <a:p>
            <a:r>
              <a:rPr lang="nl-NL" sz="2400" dirty="0" smtClean="0">
                <a:latin typeface="Arial Narrow" panose="020B0606020202030204" pitchFamily="34" charset="0"/>
              </a:rPr>
              <a:t>geachte heer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6956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18593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19. Wat klopt er niet?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Geachte heer/mevrouw,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Hallo, ik ben Yara de Ruiter. Ik ben 18 jaar en ik woon in Huizen.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5840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19201" y="-9669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20. Wat is juist in een brief of een e-mail?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A) Wij zouden graag informatie van jullie willen ontvangen.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B) Wij willen graag informatie van u ontvangen.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160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2433" y="-15416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21. Wat schrijf je onder een artikel?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A) Met vriendelijke groet,</a:t>
            </a:r>
          </a:p>
          <a:p>
            <a:pPr marL="357188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Yara de Ruiter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357188" indent="-357188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B) Yara de Ruiter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C) Yara de Ruiter</a:t>
            </a:r>
          </a:p>
          <a:p>
            <a:pPr marL="265113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Klas 3MC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D) Yara de Ruiter</a:t>
            </a:r>
          </a:p>
          <a:p>
            <a:pPr marL="357188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Klas 3MC</a:t>
            </a:r>
          </a:p>
          <a:p>
            <a:pPr marL="357188" indent="0">
              <a:buNone/>
            </a:pPr>
            <a:r>
              <a:rPr lang="nl-NL" sz="2400" dirty="0" err="1" smtClean="0">
                <a:latin typeface="Arial Narrow" panose="020B0606020202030204" pitchFamily="34" charset="0"/>
              </a:rPr>
              <a:t>Erfgooiers</a:t>
            </a:r>
            <a:r>
              <a:rPr lang="nl-NL" sz="2400" dirty="0" smtClean="0">
                <a:latin typeface="Arial Narrow" panose="020B0606020202030204" pitchFamily="34" charset="0"/>
              </a:rPr>
              <a:t> College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956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14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22. Wat schrijf je boven een artikel?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A) Geachte heer/mevrouw,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B) Een titel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C) Een titel en </a:t>
            </a:r>
            <a:r>
              <a:rPr lang="nl-NL" sz="2400" dirty="0" err="1" smtClean="0">
                <a:latin typeface="Arial Narrow" panose="020B0606020202030204" pitchFamily="34" charset="0"/>
              </a:rPr>
              <a:t>geachter</a:t>
            </a:r>
            <a:r>
              <a:rPr lang="nl-NL" sz="2400" dirty="0" smtClean="0">
                <a:latin typeface="Arial Narrow" panose="020B0606020202030204" pitchFamily="34" charset="0"/>
              </a:rPr>
              <a:t> heer/mevrouw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3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23. Welke zin is NIET juist?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A) Als u nog vragen heeft, hoor ik het graag?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B) Zou u zo vriendelijk willen zijn mij het materiaal op te sturen?</a:t>
            </a:r>
          </a:p>
          <a:p>
            <a:pPr marL="0" indent="0">
              <a:buNone/>
            </a:pP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C) Als u nog vragen heeft, hoor ik het graag.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9755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24. Bedenk zelf een vraag over de briefconventies en geef het juiste antwoord zelf </a:t>
            </a:r>
            <a:endParaRPr lang="nl-NL" sz="32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80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-29724"/>
            <a:ext cx="9144000" cy="1143000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marL="981075" indent="-981075" algn="l"/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	</a:t>
            </a:r>
            <a:r>
              <a:rPr lang="nl-NL" sz="36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2. Schrijf het adres van Yara op de juiste manier. </a:t>
            </a:r>
            <a:r>
              <a:rPr lang="nl-NL" b="1" dirty="0"/>
              <a:t/>
            </a:r>
            <a:br>
              <a:rPr lang="nl-NL" b="1" dirty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sz="2700" dirty="0" smtClean="0">
                <a:latin typeface="Arial Narrow" panose="020B0606020202030204" pitchFamily="34" charset="0"/>
              </a:rPr>
              <a:t>Yara de Ruiter woont in Amsterdam op de</a:t>
            </a:r>
            <a:br>
              <a:rPr lang="nl-NL" sz="2700" dirty="0" smtClean="0">
                <a:latin typeface="Arial Narrow" panose="020B0606020202030204" pitchFamily="34" charset="0"/>
              </a:rPr>
            </a:br>
            <a:r>
              <a:rPr lang="nl-NL" sz="2700" dirty="0" err="1" smtClean="0">
                <a:latin typeface="Arial Narrow" panose="020B0606020202030204" pitchFamily="34" charset="0"/>
              </a:rPr>
              <a:t>Zaanhof</a:t>
            </a:r>
            <a:r>
              <a:rPr lang="nl-NL" sz="2700" dirty="0" smtClean="0">
                <a:latin typeface="Arial Narrow" panose="020B0606020202030204" pitchFamily="34" charset="0"/>
              </a:rPr>
              <a:t> 66. Haar postcode is 1051 AM.</a:t>
            </a:r>
            <a:br>
              <a:rPr lang="nl-NL" sz="2700" dirty="0" smtClean="0">
                <a:latin typeface="Arial Narrow" panose="020B0606020202030204" pitchFamily="34" charset="0"/>
              </a:rPr>
            </a:br>
            <a:r>
              <a:rPr lang="nl-NL" sz="2700" dirty="0" smtClean="0">
                <a:latin typeface="Arial Narrow" panose="020B0606020202030204" pitchFamily="34" charset="0"/>
              </a:rPr>
              <a:t/>
            </a:r>
            <a:br>
              <a:rPr lang="nl-NL" sz="2700" dirty="0" smtClean="0">
                <a:latin typeface="Arial Narrow" panose="020B0606020202030204" pitchFamily="34" charset="0"/>
              </a:rPr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4703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3. Schrijf de plaats en datum op de juiste manier.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Je schrijft een klachtenbrief aan jouw telefoonprovider omdat ze onterecht geld van je rekening hebben afgeschreven. Op het moment</a:t>
            </a: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dat je de brief schrijft, ben je in Nistelrode en is het maandag 1 april 2020.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367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231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4. Wat schrijf je achter betreft / onderwerp?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Je schrijft een klachtenbrief aan jouw telefoonprovider omdat ze onterecht geld van je rekening hebben afgeschreven. Op het moment</a:t>
            </a: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dat je de brief schrijft, ben je in Nistelrode en is het maandag 1 april 2020.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134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-17648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5. Welke slotformule is juist?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A)</a:t>
            </a:r>
          </a:p>
          <a:p>
            <a:pPr marL="450850" indent="0">
              <a:buNone/>
            </a:pPr>
            <a:r>
              <a:rPr lang="nl-NL" dirty="0" smtClean="0"/>
              <a:t>Met vriendelijke groet,</a:t>
            </a:r>
          </a:p>
          <a:p>
            <a:pPr marL="450850" indent="0">
              <a:buNone/>
            </a:pPr>
            <a:r>
              <a:rPr lang="nl-NL" dirty="0" smtClean="0"/>
              <a:t>Yara de Ruiter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B)</a:t>
            </a:r>
          </a:p>
          <a:p>
            <a:pPr marL="0" indent="450850">
              <a:buNone/>
            </a:pPr>
            <a:r>
              <a:rPr lang="nl-NL" dirty="0" smtClean="0"/>
              <a:t>Met vriendelijke groet,</a:t>
            </a:r>
          </a:p>
          <a:p>
            <a:endParaRPr lang="nl-NL" dirty="0" smtClean="0"/>
          </a:p>
          <a:p>
            <a:pPr marL="357188" indent="0">
              <a:buNone/>
            </a:pPr>
            <a:r>
              <a:rPr lang="nl-NL" dirty="0" smtClean="0"/>
              <a:t>Yara de Ruiter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36392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6. Welke twee fouten zie je in onderstaand adres?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Yara de Ruiter</a:t>
            </a: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T.a.v. Albert </a:t>
            </a:r>
            <a:r>
              <a:rPr lang="nl-NL" sz="2400" dirty="0" err="1" smtClean="0">
                <a:latin typeface="Arial Narrow" panose="020B0606020202030204" pitchFamily="34" charset="0"/>
              </a:rPr>
              <a:t>heijn</a:t>
            </a:r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hamburgerlaan 67</a:t>
            </a: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1051 AM Amsterdam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543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7856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7. In welke zin is de komma juist geplaatst?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A) Ik wil hier niet zijn, maar het moet van de juf.</a:t>
            </a:r>
          </a:p>
          <a:p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B) Ik wil hier niet zijn maar, het moet van de juf.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02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20419" y="0"/>
            <a:ext cx="9144000" cy="114300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8. Welke zin is juist?</a:t>
            </a:r>
            <a:endParaRPr lang="nl-NL" sz="3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A)Ik ga met me vrienden naar de bioscoop.</a:t>
            </a:r>
          </a:p>
          <a:p>
            <a:endParaRPr lang="nl-NL" sz="24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B) Ik ga met mijn vrienden naar de bioscoop</a:t>
            </a:r>
            <a:r>
              <a:rPr lang="nl-NL" dirty="0" smtClean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7119708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824</Words>
  <Application>Microsoft Office PowerPoint</Application>
  <PresentationFormat>Diavoorstelling (4:3)</PresentationFormat>
  <Paragraphs>139</Paragraphs>
  <Slides>25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26" baseType="lpstr">
      <vt:lpstr>Kantoorthema</vt:lpstr>
      <vt:lpstr>Briefconventies QUIZ</vt:lpstr>
      <vt:lpstr> 1. Welke aanhef is juist? </vt:lpstr>
      <vt:lpstr>      2. Schrijf het adres van Yara op de juiste manier.    Yara de Ruiter woont in Amsterdam op de Zaanhof 66. Haar postcode is 1051 AM.  </vt:lpstr>
      <vt:lpstr>3. Schrijf de plaats en datum op de juiste manier.</vt:lpstr>
      <vt:lpstr>4. Wat schrijf je achter betreft / onderwerp?</vt:lpstr>
      <vt:lpstr>5. Welke slotformule is juist?</vt:lpstr>
      <vt:lpstr>6. Welke twee fouten zie je in onderstaand adres?</vt:lpstr>
      <vt:lpstr>7. In welke zin is de komma juist geplaatst?</vt:lpstr>
      <vt:lpstr>8. Welke zin is juist?</vt:lpstr>
      <vt:lpstr>9. Hoeveel witregels gebruik je na de aanhef?</vt:lpstr>
      <vt:lpstr>10. Wat is NIET de juiste manier om te bedanken in een brief of e-mail?</vt:lpstr>
      <vt:lpstr>11. Wat klopt er niet in onderstaande zin? </vt:lpstr>
      <vt:lpstr>12. Welke slotformule is juist?</vt:lpstr>
      <vt:lpstr>13. Wat is juist?</vt:lpstr>
      <vt:lpstr>14. Wat is juist?</vt:lpstr>
      <vt:lpstr>15. Wat is juist?</vt:lpstr>
      <vt:lpstr>16. Welke informatie schrijf je in de inleiding van een brief of e-mail</vt:lpstr>
      <vt:lpstr>17. Welke zin gebruik je om een inleiding mee te beginnen?</vt:lpstr>
      <vt:lpstr>18. Welke zin kun je gebruiken om de reden van je brief aan te geven?</vt:lpstr>
      <vt:lpstr>19. Wat klopt er niet?</vt:lpstr>
      <vt:lpstr>20. Wat is juist in een brief of een e-mail?</vt:lpstr>
      <vt:lpstr>21. Wat schrijf je onder een artikel?</vt:lpstr>
      <vt:lpstr>22. Wat schrijf je boven een artikel?</vt:lpstr>
      <vt:lpstr>23. Welke zin is NIET juist?</vt:lpstr>
      <vt:lpstr>24. Bedenk zelf een vraag over de briefconventies en geef het juiste antwoord zelf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Briefconventies QUIZ</dc:title>
  <dc:creator>Mieke</dc:creator>
  <cp:lastModifiedBy>Mieke</cp:lastModifiedBy>
  <cp:revision>6</cp:revision>
  <dcterms:created xsi:type="dcterms:W3CDTF">2020-09-23T20:21:33Z</dcterms:created>
  <dcterms:modified xsi:type="dcterms:W3CDTF">2020-09-23T21:15:07Z</dcterms:modified>
</cp:coreProperties>
</file>