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70" r:id="rId5"/>
    <p:sldId id="258" r:id="rId6"/>
    <p:sldId id="273" r:id="rId7"/>
    <p:sldId id="272" r:id="rId8"/>
    <p:sldId id="271" r:id="rId9"/>
    <p:sldId id="274" r:id="rId10"/>
    <p:sldId id="275" r:id="rId11"/>
    <p:sldId id="260" r:id="rId12"/>
    <p:sldId id="276" r:id="rId13"/>
    <p:sldId id="262" r:id="rId14"/>
    <p:sldId id="267" r:id="rId1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56" d="100"/>
          <a:sy n="56" d="100"/>
        </p:scale>
        <p:origin x="-96" y="-82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C1020FF-4C30-48F0-8912-6989158061E6}" type="datetimeFigureOut">
              <a:rPr lang="nl-NL" smtClean="0"/>
              <a:t>10-5-2020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B3AE26-107E-4912-873E-98864F1B78B0}" type="slidenum">
              <a:rPr lang="nl-NL" smtClean="0"/>
              <a:t>‹nr.›</a:t>
            </a:fld>
            <a:endParaRPr lang="nl-NL"/>
          </a:p>
        </p:txBody>
      </p:sp>
    </p:spTree>
    <p:extLst>
      <p:ext uri="{BB962C8B-B14F-4D97-AF65-F5344CB8AC3E}">
        <p14:creationId xmlns:p14="http://schemas.microsoft.com/office/powerpoint/2010/main" val="797626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C1020FF-4C30-48F0-8912-6989158061E6}" type="datetimeFigureOut">
              <a:rPr lang="nl-NL" smtClean="0"/>
              <a:t>10-5-2020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B3AE26-107E-4912-873E-98864F1B78B0}" type="slidenum">
              <a:rPr lang="nl-NL" smtClean="0"/>
              <a:t>‹nr.›</a:t>
            </a:fld>
            <a:endParaRPr lang="nl-NL"/>
          </a:p>
        </p:txBody>
      </p:sp>
    </p:spTree>
    <p:extLst>
      <p:ext uri="{BB962C8B-B14F-4D97-AF65-F5344CB8AC3E}">
        <p14:creationId xmlns:p14="http://schemas.microsoft.com/office/powerpoint/2010/main" val="4171342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C1020FF-4C30-48F0-8912-6989158061E6}" type="datetimeFigureOut">
              <a:rPr lang="nl-NL" smtClean="0"/>
              <a:t>10-5-2020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B3AE26-107E-4912-873E-98864F1B78B0}" type="slidenum">
              <a:rPr lang="nl-NL" smtClean="0"/>
              <a:t>‹nr.›</a:t>
            </a:fld>
            <a:endParaRPr lang="nl-NL"/>
          </a:p>
        </p:txBody>
      </p:sp>
    </p:spTree>
    <p:extLst>
      <p:ext uri="{BB962C8B-B14F-4D97-AF65-F5344CB8AC3E}">
        <p14:creationId xmlns:p14="http://schemas.microsoft.com/office/powerpoint/2010/main" val="192040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C1020FF-4C30-48F0-8912-6989158061E6}" type="datetimeFigureOut">
              <a:rPr lang="nl-NL" smtClean="0"/>
              <a:t>10-5-2020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B3AE26-107E-4912-873E-98864F1B78B0}" type="slidenum">
              <a:rPr lang="nl-NL" smtClean="0"/>
              <a:t>‹nr.›</a:t>
            </a:fld>
            <a:endParaRPr lang="nl-NL"/>
          </a:p>
        </p:txBody>
      </p:sp>
    </p:spTree>
    <p:extLst>
      <p:ext uri="{BB962C8B-B14F-4D97-AF65-F5344CB8AC3E}">
        <p14:creationId xmlns:p14="http://schemas.microsoft.com/office/powerpoint/2010/main" val="1583406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BC1020FF-4C30-48F0-8912-6989158061E6}" type="datetimeFigureOut">
              <a:rPr lang="nl-NL" smtClean="0"/>
              <a:t>10-5-2020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B3AE26-107E-4912-873E-98864F1B78B0}" type="slidenum">
              <a:rPr lang="nl-NL" smtClean="0"/>
              <a:t>‹nr.›</a:t>
            </a:fld>
            <a:endParaRPr lang="nl-NL"/>
          </a:p>
        </p:txBody>
      </p:sp>
    </p:spTree>
    <p:extLst>
      <p:ext uri="{BB962C8B-B14F-4D97-AF65-F5344CB8AC3E}">
        <p14:creationId xmlns:p14="http://schemas.microsoft.com/office/powerpoint/2010/main" val="2839515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C1020FF-4C30-48F0-8912-6989158061E6}" type="datetimeFigureOut">
              <a:rPr lang="nl-NL" smtClean="0"/>
              <a:t>10-5-2020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B3AE26-107E-4912-873E-98864F1B78B0}" type="slidenum">
              <a:rPr lang="nl-NL" smtClean="0"/>
              <a:t>‹nr.›</a:t>
            </a:fld>
            <a:endParaRPr lang="nl-NL"/>
          </a:p>
        </p:txBody>
      </p:sp>
    </p:spTree>
    <p:extLst>
      <p:ext uri="{BB962C8B-B14F-4D97-AF65-F5344CB8AC3E}">
        <p14:creationId xmlns:p14="http://schemas.microsoft.com/office/powerpoint/2010/main" val="4025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C1020FF-4C30-48F0-8912-6989158061E6}" type="datetimeFigureOut">
              <a:rPr lang="nl-NL" smtClean="0"/>
              <a:t>10-5-2020</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0B3AE26-107E-4912-873E-98864F1B78B0}" type="slidenum">
              <a:rPr lang="nl-NL" smtClean="0"/>
              <a:t>‹nr.›</a:t>
            </a:fld>
            <a:endParaRPr lang="nl-NL"/>
          </a:p>
        </p:txBody>
      </p:sp>
    </p:spTree>
    <p:extLst>
      <p:ext uri="{BB962C8B-B14F-4D97-AF65-F5344CB8AC3E}">
        <p14:creationId xmlns:p14="http://schemas.microsoft.com/office/powerpoint/2010/main" val="981353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C1020FF-4C30-48F0-8912-6989158061E6}" type="datetimeFigureOut">
              <a:rPr lang="nl-NL" smtClean="0"/>
              <a:t>10-5-2020</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0B3AE26-107E-4912-873E-98864F1B78B0}" type="slidenum">
              <a:rPr lang="nl-NL" smtClean="0"/>
              <a:t>‹nr.›</a:t>
            </a:fld>
            <a:endParaRPr lang="nl-NL"/>
          </a:p>
        </p:txBody>
      </p:sp>
    </p:spTree>
    <p:extLst>
      <p:ext uri="{BB962C8B-B14F-4D97-AF65-F5344CB8AC3E}">
        <p14:creationId xmlns:p14="http://schemas.microsoft.com/office/powerpoint/2010/main" val="487798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C1020FF-4C30-48F0-8912-6989158061E6}" type="datetimeFigureOut">
              <a:rPr lang="nl-NL" smtClean="0"/>
              <a:t>10-5-2020</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0B3AE26-107E-4912-873E-98864F1B78B0}" type="slidenum">
              <a:rPr lang="nl-NL" smtClean="0"/>
              <a:t>‹nr.›</a:t>
            </a:fld>
            <a:endParaRPr lang="nl-NL"/>
          </a:p>
        </p:txBody>
      </p:sp>
    </p:spTree>
    <p:extLst>
      <p:ext uri="{BB962C8B-B14F-4D97-AF65-F5344CB8AC3E}">
        <p14:creationId xmlns:p14="http://schemas.microsoft.com/office/powerpoint/2010/main" val="3705672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C1020FF-4C30-48F0-8912-6989158061E6}" type="datetimeFigureOut">
              <a:rPr lang="nl-NL" smtClean="0"/>
              <a:t>10-5-2020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B3AE26-107E-4912-873E-98864F1B78B0}" type="slidenum">
              <a:rPr lang="nl-NL" smtClean="0"/>
              <a:t>‹nr.›</a:t>
            </a:fld>
            <a:endParaRPr lang="nl-NL"/>
          </a:p>
        </p:txBody>
      </p:sp>
    </p:spTree>
    <p:extLst>
      <p:ext uri="{BB962C8B-B14F-4D97-AF65-F5344CB8AC3E}">
        <p14:creationId xmlns:p14="http://schemas.microsoft.com/office/powerpoint/2010/main" val="2364694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C1020FF-4C30-48F0-8912-6989158061E6}" type="datetimeFigureOut">
              <a:rPr lang="nl-NL" smtClean="0"/>
              <a:t>10-5-2020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B3AE26-107E-4912-873E-98864F1B78B0}" type="slidenum">
              <a:rPr lang="nl-NL" smtClean="0"/>
              <a:t>‹nr.›</a:t>
            </a:fld>
            <a:endParaRPr lang="nl-NL"/>
          </a:p>
        </p:txBody>
      </p:sp>
    </p:spTree>
    <p:extLst>
      <p:ext uri="{BB962C8B-B14F-4D97-AF65-F5344CB8AC3E}">
        <p14:creationId xmlns:p14="http://schemas.microsoft.com/office/powerpoint/2010/main" val="949795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1020FF-4C30-48F0-8912-6989158061E6}" type="datetimeFigureOut">
              <a:rPr lang="nl-NL" smtClean="0"/>
              <a:t>10-5-2020</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3AE26-107E-4912-873E-98864F1B78B0}" type="slidenum">
              <a:rPr lang="nl-NL" smtClean="0"/>
              <a:t>‹nr.›</a:t>
            </a:fld>
            <a:endParaRPr lang="nl-NL"/>
          </a:p>
        </p:txBody>
      </p:sp>
    </p:spTree>
    <p:extLst>
      <p:ext uri="{BB962C8B-B14F-4D97-AF65-F5344CB8AC3E}">
        <p14:creationId xmlns:p14="http://schemas.microsoft.com/office/powerpoint/2010/main" val="2924341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574800" y="749830"/>
            <a:ext cx="9144000" cy="1072197"/>
          </a:xfrm>
          <a:noFill/>
        </p:spPr>
        <p:txBody>
          <a:bodyPr>
            <a:normAutofit fontScale="90000"/>
          </a:bodyPr>
          <a:lstStyle/>
          <a:p>
            <a:r>
              <a:rPr lang="nl-NL" sz="4400" b="1" dirty="0">
                <a:solidFill>
                  <a:srgbClr val="0070C0"/>
                </a:solidFill>
                <a:latin typeface="Arial Narrow" panose="020B0606020202030204" pitchFamily="34" charset="0"/>
              </a:rPr>
              <a:t>Nederlands </a:t>
            </a:r>
            <a:r>
              <a:rPr lang="nl-NL" sz="4400" b="1" dirty="0" smtClean="0">
                <a:solidFill>
                  <a:srgbClr val="0070C0"/>
                </a:solidFill>
                <a:latin typeface="Arial Narrow" panose="020B0606020202030204" pitchFamily="34" charset="0"/>
              </a:rPr>
              <a:t>2/ 3 F Toets Spreekvaardigheid</a:t>
            </a:r>
            <a:endParaRPr lang="nl-NL" sz="4400" b="1" dirty="0">
              <a:solidFill>
                <a:srgbClr val="0070C0"/>
              </a:solidFill>
              <a:latin typeface="Arial Narrow" panose="020B0606020202030204" pitchFamily="34" charset="0"/>
            </a:endParaRPr>
          </a:p>
        </p:txBody>
      </p:sp>
      <p:sp>
        <p:nvSpPr>
          <p:cNvPr id="3" name="Ondertitel 2"/>
          <p:cNvSpPr>
            <a:spLocks noGrp="1"/>
          </p:cNvSpPr>
          <p:nvPr>
            <p:ph type="subTitle" idx="1"/>
          </p:nvPr>
        </p:nvSpPr>
        <p:spPr>
          <a:xfrm>
            <a:off x="1574800" y="2154405"/>
            <a:ext cx="9144000" cy="1181462"/>
          </a:xfrm>
          <a:noFill/>
        </p:spPr>
        <p:txBody>
          <a:bodyPr>
            <a:normAutofit/>
          </a:bodyPr>
          <a:lstStyle/>
          <a:p>
            <a:r>
              <a:rPr lang="nl-NL" sz="2800" dirty="0">
                <a:latin typeface="Arial Narrow" panose="020B0606020202030204" pitchFamily="34" charset="0"/>
              </a:rPr>
              <a:t>naam: </a:t>
            </a:r>
            <a:r>
              <a:rPr lang="nl-NL" sz="2800" dirty="0" smtClean="0">
                <a:latin typeface="Arial Narrow" panose="020B0606020202030204" pitchFamily="34" charset="0"/>
              </a:rPr>
              <a:t>x                klas</a:t>
            </a:r>
            <a:r>
              <a:rPr lang="nl-NL" sz="2800" dirty="0">
                <a:latin typeface="Arial Narrow" panose="020B0606020202030204" pitchFamily="34" charset="0"/>
              </a:rPr>
              <a:t>: </a:t>
            </a:r>
            <a:r>
              <a:rPr lang="nl-NL" sz="2800" dirty="0" smtClean="0">
                <a:latin typeface="Arial Narrow" panose="020B0606020202030204" pitchFamily="34" charset="0"/>
              </a:rPr>
              <a:t>x</a:t>
            </a:r>
          </a:p>
          <a:p>
            <a:r>
              <a:rPr lang="nl-NL" sz="2800" dirty="0" smtClean="0">
                <a:latin typeface="Arial Narrow" panose="020B0606020202030204" pitchFamily="34" charset="0"/>
              </a:rPr>
              <a:t>Toets </a:t>
            </a:r>
            <a:r>
              <a:rPr lang="nl-NL" sz="2800" dirty="0">
                <a:latin typeface="Arial Narrow" panose="020B0606020202030204" pitchFamily="34" charset="0"/>
              </a:rPr>
              <a:t>Spreken: </a:t>
            </a:r>
            <a:r>
              <a:rPr lang="nl-NL" sz="2800" dirty="0" smtClean="0">
                <a:latin typeface="Arial Narrow" panose="020B0606020202030204" pitchFamily="34" charset="0"/>
              </a:rPr>
              <a:t>informatieve presentatie</a:t>
            </a:r>
          </a:p>
          <a:p>
            <a:endParaRPr lang="nl-NL" sz="3600" dirty="0"/>
          </a:p>
          <a:p>
            <a:endParaRPr lang="nl-NL" sz="3600" dirty="0"/>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2531" y="3583747"/>
            <a:ext cx="11684002" cy="2805393"/>
          </a:xfrm>
          <a:prstGeom prst="rect">
            <a:avLst/>
          </a:prstGeom>
        </p:spPr>
      </p:pic>
    </p:spTree>
    <p:extLst>
      <p:ext uri="{BB962C8B-B14F-4D97-AF65-F5344CB8AC3E}">
        <p14:creationId xmlns:p14="http://schemas.microsoft.com/office/powerpoint/2010/main" val="3992009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3600" b="1" dirty="0" smtClean="0">
                <a:solidFill>
                  <a:srgbClr val="0070C0"/>
                </a:solidFill>
                <a:latin typeface="Arial Narrow" panose="020B0606020202030204" pitchFamily="34" charset="0"/>
              </a:rPr>
              <a:t>Dit heb </a:t>
            </a:r>
            <a:r>
              <a:rPr lang="nl-NL" sz="3600" b="1" dirty="0" smtClean="0">
                <a:solidFill>
                  <a:srgbClr val="0070C0"/>
                </a:solidFill>
                <a:latin typeface="Arial Narrow" panose="020B0606020202030204" pitchFamily="34" charset="0"/>
              </a:rPr>
              <a:t>ik ervan geleerd</a:t>
            </a:r>
            <a:endParaRPr lang="nl-NL" sz="3600" b="1" dirty="0">
              <a:solidFill>
                <a:srgbClr val="0070C0"/>
              </a:solidFill>
              <a:latin typeface="Arial Narrow" panose="020B0606020202030204" pitchFamily="34" charset="0"/>
            </a:endParaRPr>
          </a:p>
        </p:txBody>
      </p:sp>
      <p:sp>
        <p:nvSpPr>
          <p:cNvPr id="3" name="Tijdelijke aanduiding voor inhoud 2"/>
          <p:cNvSpPr>
            <a:spLocks noGrp="1"/>
          </p:cNvSpPr>
          <p:nvPr>
            <p:ph idx="1"/>
          </p:nvPr>
        </p:nvSpPr>
        <p:spPr>
          <a:xfrm>
            <a:off x="838200" y="1825625"/>
            <a:ext cx="10515600" cy="4351338"/>
          </a:xfrm>
        </p:spPr>
        <p:txBody>
          <a:bodyPr>
            <a:normAutofit/>
          </a:bodyPr>
          <a:lstStyle/>
          <a:p>
            <a:r>
              <a:rPr lang="nl-NL" sz="2400" dirty="0"/>
              <a:t>X</a:t>
            </a:r>
            <a:r>
              <a:rPr lang="nl-NL" sz="2400" dirty="0" smtClean="0"/>
              <a:t> </a:t>
            </a:r>
            <a:endParaRPr lang="nl-NL" sz="2400" dirty="0"/>
          </a:p>
          <a:p>
            <a:r>
              <a:rPr lang="nl-NL" sz="2400" dirty="0"/>
              <a:t>X</a:t>
            </a:r>
          </a:p>
          <a:p>
            <a:r>
              <a:rPr lang="nl-NL" sz="2400" dirty="0" smtClean="0"/>
              <a:t>X</a:t>
            </a:r>
          </a:p>
          <a:p>
            <a:r>
              <a:rPr lang="nl-NL" sz="2400" dirty="0"/>
              <a:t>X</a:t>
            </a:r>
            <a:endParaRPr lang="nl-NL" sz="2400" dirty="0" smtClean="0"/>
          </a:p>
          <a:p>
            <a:endParaRPr lang="nl-NL" dirty="0"/>
          </a:p>
          <a:p>
            <a:endParaRPr lang="nl-NL" dirty="0"/>
          </a:p>
          <a:p>
            <a:endParaRPr lang="nl-NL" dirty="0"/>
          </a:p>
        </p:txBody>
      </p:sp>
    </p:spTree>
    <p:extLst>
      <p:ext uri="{BB962C8B-B14F-4D97-AF65-F5344CB8AC3E}">
        <p14:creationId xmlns:p14="http://schemas.microsoft.com/office/powerpoint/2010/main" val="2194120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3600" b="1" dirty="0" smtClean="0">
                <a:solidFill>
                  <a:srgbClr val="0070C0"/>
                </a:solidFill>
                <a:latin typeface="Arial Narrow" panose="020B0606020202030204" pitchFamily="34" charset="0"/>
              </a:rPr>
              <a:t>Conclusie of </a:t>
            </a:r>
            <a:r>
              <a:rPr lang="nl-NL" sz="3600" b="1" dirty="0" smtClean="0">
                <a:solidFill>
                  <a:srgbClr val="0070C0"/>
                </a:solidFill>
                <a:latin typeface="Arial Narrow" panose="020B0606020202030204" pitchFamily="34" charset="0"/>
              </a:rPr>
              <a:t>Samenvatting of Advies</a:t>
            </a:r>
            <a:endParaRPr lang="nl-NL" sz="3600" b="1" dirty="0">
              <a:solidFill>
                <a:srgbClr val="0070C0"/>
              </a:solidFill>
              <a:latin typeface="Arial Narrow" panose="020B0606020202030204" pitchFamily="34" charset="0"/>
            </a:endParaRPr>
          </a:p>
        </p:txBody>
      </p:sp>
      <p:sp>
        <p:nvSpPr>
          <p:cNvPr id="3" name="Tijdelijke aanduiding voor inhoud 2"/>
          <p:cNvSpPr>
            <a:spLocks noGrp="1"/>
          </p:cNvSpPr>
          <p:nvPr>
            <p:ph idx="1"/>
          </p:nvPr>
        </p:nvSpPr>
        <p:spPr>
          <a:xfrm>
            <a:off x="838200" y="1825625"/>
            <a:ext cx="10515600" cy="4351338"/>
          </a:xfrm>
        </p:spPr>
        <p:txBody>
          <a:bodyPr>
            <a:normAutofit/>
          </a:bodyPr>
          <a:lstStyle/>
          <a:p>
            <a:r>
              <a:rPr lang="nl-NL" sz="2400" dirty="0" smtClean="0"/>
              <a:t>X</a:t>
            </a:r>
            <a:endParaRPr lang="nl-NL" sz="2400" dirty="0"/>
          </a:p>
          <a:p>
            <a:r>
              <a:rPr lang="nl-NL" sz="2400" dirty="0"/>
              <a:t>X</a:t>
            </a:r>
          </a:p>
          <a:p>
            <a:r>
              <a:rPr lang="nl-NL" sz="2400" dirty="0"/>
              <a:t>X</a:t>
            </a:r>
          </a:p>
          <a:p>
            <a:r>
              <a:rPr lang="nl-NL" sz="2400" dirty="0"/>
              <a:t>X</a:t>
            </a:r>
          </a:p>
          <a:p>
            <a:r>
              <a:rPr lang="nl-NL" sz="2400" dirty="0"/>
              <a:t>X</a:t>
            </a:r>
          </a:p>
          <a:p>
            <a:r>
              <a:rPr lang="nl-NL" sz="2400" dirty="0"/>
              <a:t>X</a:t>
            </a:r>
          </a:p>
          <a:p>
            <a:endParaRPr lang="nl-NL" dirty="0"/>
          </a:p>
        </p:txBody>
      </p:sp>
    </p:spTree>
    <p:extLst>
      <p:ext uri="{BB962C8B-B14F-4D97-AF65-F5344CB8AC3E}">
        <p14:creationId xmlns:p14="http://schemas.microsoft.com/office/powerpoint/2010/main" val="2059420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3600" b="1" dirty="0" smtClean="0">
                <a:solidFill>
                  <a:srgbClr val="0070C0"/>
                </a:solidFill>
                <a:latin typeface="Arial Narrow" panose="020B0606020202030204" pitchFamily="34" charset="0"/>
              </a:rPr>
              <a:t>Quiz / Drie verdiepingsvragen</a:t>
            </a:r>
            <a:endParaRPr lang="nl-NL" sz="3600" b="1" dirty="0">
              <a:solidFill>
                <a:srgbClr val="0070C0"/>
              </a:solidFill>
              <a:latin typeface="Arial Narrow" panose="020B0606020202030204" pitchFamily="34" charset="0"/>
            </a:endParaRPr>
          </a:p>
        </p:txBody>
      </p:sp>
      <p:sp>
        <p:nvSpPr>
          <p:cNvPr id="3" name="Tijdelijke aanduiding voor inhoud 2"/>
          <p:cNvSpPr>
            <a:spLocks noGrp="1"/>
          </p:cNvSpPr>
          <p:nvPr>
            <p:ph idx="1"/>
          </p:nvPr>
        </p:nvSpPr>
        <p:spPr>
          <a:xfrm>
            <a:off x="838200" y="1825625"/>
            <a:ext cx="10515600" cy="4351338"/>
          </a:xfrm>
        </p:spPr>
        <p:txBody>
          <a:bodyPr>
            <a:normAutofit/>
          </a:bodyPr>
          <a:lstStyle/>
          <a:p>
            <a:r>
              <a:rPr lang="nl-NL" sz="2400" dirty="0" smtClean="0">
                <a:latin typeface="Arial Narrow" panose="020B0606020202030204" pitchFamily="34" charset="0"/>
              </a:rPr>
              <a:t>Vraag 1: </a:t>
            </a:r>
            <a:endParaRPr lang="nl-NL" sz="2400" dirty="0">
              <a:latin typeface="Arial Narrow" panose="020B0606020202030204" pitchFamily="34" charset="0"/>
            </a:endParaRPr>
          </a:p>
          <a:p>
            <a:pPr marL="0" indent="0">
              <a:buNone/>
            </a:pPr>
            <a:r>
              <a:rPr lang="nl-NL" sz="2400" dirty="0" smtClean="0">
                <a:latin typeface="Arial Narrow" panose="020B0606020202030204" pitchFamily="34" charset="0"/>
              </a:rPr>
              <a:t>   X</a:t>
            </a:r>
          </a:p>
          <a:p>
            <a:endParaRPr lang="nl-NL" sz="2400" dirty="0">
              <a:latin typeface="Arial Narrow" panose="020B0606020202030204" pitchFamily="34" charset="0"/>
            </a:endParaRPr>
          </a:p>
          <a:p>
            <a:r>
              <a:rPr lang="nl-NL" sz="2400" dirty="0" smtClean="0">
                <a:latin typeface="Arial Narrow" panose="020B0606020202030204" pitchFamily="34" charset="0"/>
              </a:rPr>
              <a:t>Vraag 2:</a:t>
            </a:r>
            <a:endParaRPr lang="nl-NL" sz="2400" dirty="0">
              <a:latin typeface="Arial Narrow" panose="020B0606020202030204" pitchFamily="34" charset="0"/>
            </a:endParaRPr>
          </a:p>
          <a:p>
            <a:pPr marL="0" indent="0">
              <a:buNone/>
            </a:pPr>
            <a:r>
              <a:rPr lang="nl-NL" sz="2400" dirty="0" smtClean="0">
                <a:latin typeface="Arial Narrow" panose="020B0606020202030204" pitchFamily="34" charset="0"/>
              </a:rPr>
              <a:t>   X</a:t>
            </a:r>
          </a:p>
          <a:p>
            <a:endParaRPr lang="nl-NL" sz="2400" dirty="0">
              <a:latin typeface="Arial Narrow" panose="020B0606020202030204" pitchFamily="34" charset="0"/>
            </a:endParaRPr>
          </a:p>
          <a:p>
            <a:r>
              <a:rPr lang="nl-NL" sz="2400" dirty="0" smtClean="0">
                <a:latin typeface="Arial Narrow" panose="020B0606020202030204" pitchFamily="34" charset="0"/>
              </a:rPr>
              <a:t>Vraag 3:</a:t>
            </a:r>
            <a:endParaRPr lang="nl-NL" sz="2400" dirty="0">
              <a:latin typeface="Arial Narrow" panose="020B0606020202030204" pitchFamily="34" charset="0"/>
            </a:endParaRPr>
          </a:p>
          <a:p>
            <a:pPr marL="0" indent="0">
              <a:buNone/>
            </a:pPr>
            <a:r>
              <a:rPr lang="nl-NL" sz="2400" dirty="0" smtClean="0"/>
              <a:t>   X</a:t>
            </a:r>
            <a:endParaRPr lang="nl-NL" sz="2400" dirty="0"/>
          </a:p>
          <a:p>
            <a:endParaRPr lang="nl-NL" dirty="0"/>
          </a:p>
        </p:txBody>
      </p:sp>
    </p:spTree>
    <p:extLst>
      <p:ext uri="{BB962C8B-B14F-4D97-AF65-F5344CB8AC3E}">
        <p14:creationId xmlns:p14="http://schemas.microsoft.com/office/powerpoint/2010/main" val="1684408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753533" y="331258"/>
            <a:ext cx="10515600" cy="1325563"/>
          </a:xfrm>
        </p:spPr>
        <p:txBody>
          <a:bodyPr>
            <a:normAutofit/>
          </a:bodyPr>
          <a:lstStyle/>
          <a:p>
            <a:pPr algn="ctr"/>
            <a:r>
              <a:rPr lang="nl-NL" sz="3600" b="1" dirty="0">
                <a:solidFill>
                  <a:srgbClr val="0070C0"/>
                </a:solidFill>
                <a:latin typeface="Arial Narrow" panose="020B0606020202030204" pitchFamily="34" charset="0"/>
              </a:rPr>
              <a:t>Afsluiting</a:t>
            </a:r>
          </a:p>
        </p:txBody>
      </p:sp>
      <p:sp>
        <p:nvSpPr>
          <p:cNvPr id="3" name="Tijdelijke aanduiding voor inhoud 2"/>
          <p:cNvSpPr>
            <a:spLocks noGrp="1"/>
          </p:cNvSpPr>
          <p:nvPr>
            <p:ph idx="1"/>
          </p:nvPr>
        </p:nvSpPr>
        <p:spPr/>
        <p:txBody>
          <a:bodyPr/>
          <a:lstStyle/>
          <a:p>
            <a:pPr marL="0" indent="0">
              <a:buNone/>
            </a:pPr>
            <a:r>
              <a:rPr lang="nl-NL" dirty="0"/>
              <a:t>Einde </a:t>
            </a:r>
            <a:r>
              <a:rPr lang="nl-NL" dirty="0" smtClean="0"/>
              <a:t>presentatie “Uitsmijter”</a:t>
            </a:r>
            <a:endParaRPr lang="nl-NL" dirty="0"/>
          </a:p>
          <a:p>
            <a:pPr marL="0" indent="0">
              <a:buNone/>
            </a:pPr>
            <a:endParaRPr lang="nl-NL" dirty="0"/>
          </a:p>
          <a:p>
            <a:pPr marL="0" indent="0">
              <a:buNone/>
            </a:pPr>
            <a:endParaRPr lang="nl-NL" dirty="0"/>
          </a:p>
          <a:p>
            <a:pPr marL="0" indent="0">
              <a:buNone/>
            </a:pPr>
            <a:r>
              <a:rPr lang="nl-NL" dirty="0" smtClean="0"/>
              <a:t>Zijn er </a:t>
            </a:r>
            <a:r>
              <a:rPr lang="nl-NL" dirty="0"/>
              <a:t>nog vragen of opmerkingen</a:t>
            </a:r>
            <a:r>
              <a:rPr lang="nl-NL" dirty="0" smtClean="0"/>
              <a:t>?</a:t>
            </a:r>
          </a:p>
          <a:p>
            <a:pPr marL="0" indent="0">
              <a:buNone/>
            </a:pPr>
            <a:endParaRPr lang="nl-NL" dirty="0"/>
          </a:p>
          <a:p>
            <a:pPr marL="0" indent="0">
              <a:buNone/>
            </a:pPr>
            <a:endParaRPr lang="nl-NL" dirty="0" smtClean="0"/>
          </a:p>
          <a:p>
            <a:pPr marL="0" indent="0">
              <a:buNone/>
            </a:pPr>
            <a:r>
              <a:rPr lang="nl-NL" dirty="0"/>
              <a:t>Bedankt voor jouw / uw aandacht!</a:t>
            </a:r>
          </a:p>
          <a:p>
            <a:pPr marL="0" indent="0">
              <a:buNone/>
            </a:pPr>
            <a:endParaRPr lang="nl-NL" dirty="0"/>
          </a:p>
        </p:txBody>
      </p:sp>
    </p:spTree>
    <p:extLst>
      <p:ext uri="{BB962C8B-B14F-4D97-AF65-F5344CB8AC3E}">
        <p14:creationId xmlns:p14="http://schemas.microsoft.com/office/powerpoint/2010/main" val="4087433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3600" dirty="0">
                <a:solidFill>
                  <a:srgbClr val="0070C0"/>
                </a:solidFill>
                <a:latin typeface="Arial Narrow" panose="020B0606020202030204" pitchFamily="34" charset="0"/>
              </a:rPr>
              <a:t>Extra dia</a:t>
            </a:r>
          </a:p>
        </p:txBody>
      </p:sp>
      <p:sp>
        <p:nvSpPr>
          <p:cNvPr id="3" name="Tijdelijke aanduiding voor inhoud 2"/>
          <p:cNvSpPr>
            <a:spLocks noGrp="1"/>
          </p:cNvSpPr>
          <p:nvPr>
            <p:ph idx="1"/>
          </p:nvPr>
        </p:nvSpPr>
        <p:spPr/>
        <p:txBody>
          <a:bodyPr/>
          <a:lstStyle/>
          <a:p>
            <a:pPr marL="0" indent="0">
              <a:buNone/>
            </a:pPr>
            <a:r>
              <a:rPr lang="nl-NL" dirty="0">
                <a:latin typeface="Arial Narrow" panose="020B0606020202030204" pitchFamily="34" charset="0"/>
              </a:rPr>
              <a:t>Afbeelding of tekst toevoegen</a:t>
            </a:r>
          </a:p>
        </p:txBody>
      </p:sp>
    </p:spTree>
    <p:extLst>
      <p:ext uri="{BB962C8B-B14F-4D97-AF65-F5344CB8AC3E}">
        <p14:creationId xmlns:p14="http://schemas.microsoft.com/office/powerpoint/2010/main" val="1325635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3600" b="1" dirty="0" smtClean="0">
                <a:solidFill>
                  <a:srgbClr val="0070C0"/>
                </a:solidFill>
                <a:latin typeface="Arial Narrow" panose="020B0606020202030204" pitchFamily="34" charset="0"/>
              </a:rPr>
              <a:t>Onderwerp</a:t>
            </a:r>
            <a:endParaRPr lang="nl-NL" sz="3600" b="1" dirty="0">
              <a:solidFill>
                <a:srgbClr val="0070C0"/>
              </a:solidFill>
              <a:latin typeface="Arial Narrow" panose="020B0606020202030204" pitchFamily="34" charset="0"/>
            </a:endParaRPr>
          </a:p>
        </p:txBody>
      </p:sp>
      <p:sp>
        <p:nvSpPr>
          <p:cNvPr id="3" name="Tijdelijke aanduiding voor inhoud 2"/>
          <p:cNvSpPr>
            <a:spLocks noGrp="1"/>
          </p:cNvSpPr>
          <p:nvPr>
            <p:ph idx="1"/>
          </p:nvPr>
        </p:nvSpPr>
        <p:spPr/>
        <p:txBody>
          <a:bodyPr/>
          <a:lstStyle/>
          <a:p>
            <a:r>
              <a:rPr lang="nl-NL" dirty="0" smtClean="0">
                <a:latin typeface="Arial Narrow" panose="020B0606020202030204" pitchFamily="34" charset="0"/>
              </a:rPr>
              <a:t>X  </a:t>
            </a:r>
          </a:p>
          <a:p>
            <a:r>
              <a:rPr lang="nl-NL" dirty="0" smtClean="0">
                <a:latin typeface="Arial Narrow" panose="020B0606020202030204" pitchFamily="34" charset="0"/>
              </a:rPr>
              <a:t>Je mag hierbij het onderwerp kiezen van de schrijfopdrachten </a:t>
            </a:r>
            <a:r>
              <a:rPr lang="nl-NL" dirty="0" smtClean="0">
                <a:solidFill>
                  <a:srgbClr val="0070C0"/>
                </a:solidFill>
                <a:latin typeface="Arial Narrow" panose="020B0606020202030204" pitchFamily="34" charset="0"/>
              </a:rPr>
              <a:t>informatieve artikel </a:t>
            </a:r>
            <a:r>
              <a:rPr lang="nl-NL" dirty="0" smtClean="0">
                <a:latin typeface="Arial Narrow" panose="020B0606020202030204" pitchFamily="34" charset="0"/>
              </a:rPr>
              <a:t>of </a:t>
            </a:r>
            <a:r>
              <a:rPr lang="nl-NL" dirty="0" smtClean="0">
                <a:solidFill>
                  <a:srgbClr val="0070C0"/>
                </a:solidFill>
                <a:latin typeface="Arial Narrow" panose="020B0606020202030204" pitchFamily="34" charset="0"/>
              </a:rPr>
              <a:t>jouw betoog</a:t>
            </a:r>
            <a:r>
              <a:rPr lang="nl-NL" dirty="0" smtClean="0">
                <a:latin typeface="Arial Narrow" panose="020B0606020202030204" pitchFamily="34" charset="0"/>
              </a:rPr>
              <a:t>.</a:t>
            </a:r>
          </a:p>
          <a:p>
            <a:r>
              <a:rPr lang="nl-NL" dirty="0" smtClean="0">
                <a:latin typeface="Arial Narrow" panose="020B0606020202030204" pitchFamily="34" charset="0"/>
              </a:rPr>
              <a:t>Je werkt het dan wel verder uit, want de 400 woorden van het artikel of de 300 woorden van het betoog zijn niet voldoende voor een presentatie van in ieder geval vier minuten!</a:t>
            </a:r>
            <a:endParaRPr lang="nl-NL" dirty="0">
              <a:latin typeface="Arial Narrow" panose="020B0606020202030204" pitchFamily="34" charset="0"/>
            </a:endParaRPr>
          </a:p>
          <a:p>
            <a:pPr marL="0" indent="0">
              <a:buNone/>
            </a:pPr>
            <a:endParaRPr lang="nl-NL" b="1" dirty="0"/>
          </a:p>
        </p:txBody>
      </p:sp>
    </p:spTree>
    <p:extLst>
      <p:ext uri="{BB962C8B-B14F-4D97-AF65-F5344CB8AC3E}">
        <p14:creationId xmlns:p14="http://schemas.microsoft.com/office/powerpoint/2010/main" val="4204475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939800" y="0"/>
            <a:ext cx="10515600" cy="1185333"/>
          </a:xfrm>
        </p:spPr>
        <p:txBody>
          <a:bodyPr>
            <a:normAutofit/>
          </a:bodyPr>
          <a:lstStyle/>
          <a:p>
            <a:pPr algn="ctr"/>
            <a:r>
              <a:rPr lang="nl-NL" sz="3600" b="1" dirty="0">
                <a:solidFill>
                  <a:srgbClr val="0070C0"/>
                </a:solidFill>
                <a:latin typeface="Arial Narrow" panose="020B0606020202030204" pitchFamily="34" charset="0"/>
              </a:rPr>
              <a:t>Inhoudsopgave </a:t>
            </a:r>
            <a:r>
              <a:rPr lang="nl-NL" sz="3600" b="1" dirty="0" smtClean="0">
                <a:solidFill>
                  <a:srgbClr val="0070C0"/>
                </a:solidFill>
                <a:latin typeface="Arial Narrow" panose="020B0606020202030204" pitchFamily="34" charset="0"/>
              </a:rPr>
              <a:t> / opbouw van je presentatie</a:t>
            </a:r>
            <a:endParaRPr lang="nl-NL" sz="3600" b="1" dirty="0">
              <a:solidFill>
                <a:srgbClr val="0070C0"/>
              </a:solidFill>
              <a:latin typeface="Arial Narrow" panose="020B0606020202030204" pitchFamily="34" charset="0"/>
            </a:endParaRPr>
          </a:p>
        </p:txBody>
      </p:sp>
      <p:sp>
        <p:nvSpPr>
          <p:cNvPr id="3" name="Tijdelijke aanduiding voor inhoud 2"/>
          <p:cNvSpPr>
            <a:spLocks noGrp="1"/>
          </p:cNvSpPr>
          <p:nvPr>
            <p:ph idx="1"/>
          </p:nvPr>
        </p:nvSpPr>
        <p:spPr>
          <a:xfrm>
            <a:off x="753532" y="962024"/>
            <a:ext cx="11116733" cy="5895976"/>
          </a:xfrm>
        </p:spPr>
        <p:txBody>
          <a:bodyPr>
            <a:normAutofit fontScale="92500" lnSpcReduction="10000"/>
          </a:bodyPr>
          <a:lstStyle/>
          <a:p>
            <a:pPr marL="0" indent="0">
              <a:buNone/>
            </a:pPr>
            <a:r>
              <a:rPr lang="nl-NL" sz="2000" dirty="0" smtClean="0">
                <a:solidFill>
                  <a:srgbClr val="0070C0"/>
                </a:solidFill>
                <a:latin typeface="Arial Narrow" panose="020B0606020202030204" pitchFamily="34" charset="0"/>
              </a:rPr>
              <a:t>Inleiding</a:t>
            </a:r>
            <a:r>
              <a:rPr lang="nl-NL" sz="2000" dirty="0" smtClean="0">
                <a:latin typeface="Arial Narrow" panose="020B0606020202030204" pitchFamily="34" charset="0"/>
              </a:rPr>
              <a:t> </a:t>
            </a:r>
          </a:p>
          <a:p>
            <a:pPr marL="457200" indent="-457200">
              <a:buFont typeface="+mj-lt"/>
              <a:buAutoNum type="arabicPeriod"/>
            </a:pPr>
            <a:r>
              <a:rPr lang="nl-NL" sz="2000" dirty="0" smtClean="0">
                <a:latin typeface="Arial Narrow" panose="020B0606020202030204" pitchFamily="34" charset="0"/>
              </a:rPr>
              <a:t> Voorstellen </a:t>
            </a:r>
          </a:p>
          <a:p>
            <a:pPr marL="514350" indent="-514350">
              <a:buFont typeface="+mj-lt"/>
              <a:buAutoNum type="arabicPeriod"/>
            </a:pPr>
            <a:r>
              <a:rPr lang="nl-NL" sz="2000" dirty="0" smtClean="0">
                <a:latin typeface="Arial Narrow" panose="020B0606020202030204" pitchFamily="34" charset="0"/>
              </a:rPr>
              <a:t>Toelichting </a:t>
            </a:r>
            <a:r>
              <a:rPr lang="nl-NL" sz="2000" dirty="0" smtClean="0">
                <a:latin typeface="Arial Narrow" panose="020B0606020202030204" pitchFamily="34" charset="0"/>
              </a:rPr>
              <a:t>keuze </a:t>
            </a:r>
            <a:r>
              <a:rPr lang="nl-NL" sz="2000" dirty="0" smtClean="0">
                <a:latin typeface="Arial Narrow" panose="020B0606020202030204" pitchFamily="34" charset="0"/>
              </a:rPr>
              <a:t>onderwerp “aandachtstrekker” [inleidend verhaaltje, anekdote,  actualiteit,  speciale interesse…]</a:t>
            </a:r>
          </a:p>
          <a:p>
            <a:pPr marL="514350" indent="-514350">
              <a:buFont typeface="+mj-lt"/>
              <a:buAutoNum type="arabicPeriod"/>
            </a:pPr>
            <a:r>
              <a:rPr lang="nl-NL" sz="2000" dirty="0" smtClean="0">
                <a:latin typeface="Arial Narrow" panose="020B0606020202030204" pitchFamily="34" charset="0"/>
              </a:rPr>
              <a:t>Werkwijze presentatie </a:t>
            </a:r>
          </a:p>
          <a:p>
            <a:pPr marL="0" indent="0">
              <a:buNone/>
            </a:pPr>
            <a:endParaRPr lang="nl-NL" sz="2000" dirty="0" smtClean="0">
              <a:solidFill>
                <a:srgbClr val="0070C0"/>
              </a:solidFill>
              <a:latin typeface="Arial Narrow" panose="020B0606020202030204" pitchFamily="34" charset="0"/>
            </a:endParaRPr>
          </a:p>
          <a:p>
            <a:pPr marL="0" indent="0">
              <a:buNone/>
            </a:pPr>
            <a:r>
              <a:rPr lang="nl-NL" sz="2000" dirty="0" smtClean="0">
                <a:solidFill>
                  <a:srgbClr val="0070C0"/>
                </a:solidFill>
                <a:latin typeface="Arial Narrow" panose="020B0606020202030204" pitchFamily="34" charset="0"/>
              </a:rPr>
              <a:t>KERN </a:t>
            </a:r>
            <a:r>
              <a:rPr lang="nl-NL" sz="2000" dirty="0" smtClean="0">
                <a:latin typeface="Arial Narrow" panose="020B0606020202030204" pitchFamily="34" charset="0"/>
              </a:rPr>
              <a:t>[Uitwerking : 5 w-vragen en h – vraag : feiten /  voordelen / nadelen / voorbeelden / ]</a:t>
            </a:r>
            <a:endParaRPr lang="nl-NL" sz="2000" dirty="0" smtClean="0">
              <a:latin typeface="Arial Narrow" panose="020B0606020202030204" pitchFamily="34" charset="0"/>
            </a:endParaRPr>
          </a:p>
          <a:p>
            <a:pPr marL="514350" indent="-514350">
              <a:buFont typeface="+mj-lt"/>
              <a:buAutoNum type="arabicPeriod"/>
            </a:pPr>
            <a:r>
              <a:rPr lang="nl-NL" sz="2000" dirty="0" smtClean="0">
                <a:latin typeface="Arial Narrow" panose="020B0606020202030204" pitchFamily="34" charset="0"/>
              </a:rPr>
              <a:t>Deelonderwerp 1: X……</a:t>
            </a:r>
          </a:p>
          <a:p>
            <a:pPr marL="514350" indent="-514350">
              <a:buFont typeface="+mj-lt"/>
              <a:buAutoNum type="arabicPeriod"/>
            </a:pPr>
            <a:r>
              <a:rPr lang="nl-NL" sz="2000" dirty="0">
                <a:latin typeface="Arial Narrow" panose="020B0606020202030204" pitchFamily="34" charset="0"/>
              </a:rPr>
              <a:t>Deelonderwerp </a:t>
            </a:r>
            <a:r>
              <a:rPr lang="nl-NL" sz="2000" dirty="0" smtClean="0">
                <a:latin typeface="Arial Narrow" panose="020B0606020202030204" pitchFamily="34" charset="0"/>
              </a:rPr>
              <a:t>2: X……</a:t>
            </a:r>
            <a:endParaRPr lang="nl-NL" sz="2000" dirty="0">
              <a:latin typeface="Arial Narrow" panose="020B0606020202030204" pitchFamily="34" charset="0"/>
            </a:endParaRPr>
          </a:p>
          <a:p>
            <a:pPr marL="514350" indent="-514350">
              <a:buFont typeface="+mj-lt"/>
              <a:buAutoNum type="arabicPeriod"/>
            </a:pPr>
            <a:r>
              <a:rPr lang="nl-NL" sz="2000" dirty="0">
                <a:latin typeface="Arial Narrow" panose="020B0606020202030204" pitchFamily="34" charset="0"/>
              </a:rPr>
              <a:t>Deelonderwerp </a:t>
            </a:r>
            <a:r>
              <a:rPr lang="nl-NL" sz="2000" dirty="0" smtClean="0">
                <a:latin typeface="Arial Narrow" panose="020B0606020202030204" pitchFamily="34" charset="0"/>
              </a:rPr>
              <a:t>3: X……</a:t>
            </a:r>
            <a:endParaRPr lang="nl-NL" sz="2000" dirty="0">
              <a:latin typeface="Arial Narrow" panose="020B0606020202030204" pitchFamily="34" charset="0"/>
            </a:endParaRPr>
          </a:p>
          <a:p>
            <a:pPr marL="514350" indent="-514350">
              <a:buFont typeface="+mj-lt"/>
              <a:buAutoNum type="arabicPeriod"/>
            </a:pPr>
            <a:r>
              <a:rPr lang="nl-NL" sz="2000" dirty="0">
                <a:latin typeface="Arial Narrow" panose="020B0606020202030204" pitchFamily="34" charset="0"/>
              </a:rPr>
              <a:t>Deelonderwerp </a:t>
            </a:r>
            <a:r>
              <a:rPr lang="nl-NL" sz="2000" dirty="0" smtClean="0">
                <a:latin typeface="Arial Narrow" panose="020B0606020202030204" pitchFamily="34" charset="0"/>
              </a:rPr>
              <a:t>4: X……</a:t>
            </a:r>
            <a:endParaRPr lang="nl-NL" sz="2000" dirty="0">
              <a:latin typeface="Arial Narrow" panose="020B0606020202030204" pitchFamily="34" charset="0"/>
            </a:endParaRPr>
          </a:p>
          <a:p>
            <a:pPr marL="514350" indent="-514350">
              <a:buFont typeface="+mj-lt"/>
              <a:buAutoNum type="arabicPeriod"/>
            </a:pPr>
            <a:r>
              <a:rPr lang="nl-NL" sz="2000" dirty="0" smtClean="0">
                <a:latin typeface="Arial Narrow" panose="020B0606020202030204" pitchFamily="34" charset="0"/>
              </a:rPr>
              <a:t>Eigen ervaring, eigen mening</a:t>
            </a:r>
            <a:endParaRPr lang="nl-NL" sz="2000" dirty="0">
              <a:latin typeface="Arial Narrow" panose="020B0606020202030204" pitchFamily="34" charset="0"/>
            </a:endParaRPr>
          </a:p>
          <a:p>
            <a:pPr marL="514350" indent="-514350">
              <a:buFont typeface="+mj-lt"/>
              <a:buAutoNum type="arabicPeriod"/>
            </a:pPr>
            <a:r>
              <a:rPr lang="nl-NL" sz="2000" dirty="0" smtClean="0">
                <a:latin typeface="Arial Narrow" panose="020B0606020202030204" pitchFamily="34" charset="0"/>
              </a:rPr>
              <a:t>Wat heb ik ervan geleerd</a:t>
            </a:r>
          </a:p>
          <a:p>
            <a:pPr marL="514350" indent="-514350">
              <a:buFont typeface="+mj-lt"/>
              <a:buAutoNum type="arabicPeriod"/>
            </a:pPr>
            <a:r>
              <a:rPr lang="nl-NL" sz="2000" dirty="0" smtClean="0">
                <a:latin typeface="Arial Narrow" panose="020B0606020202030204" pitchFamily="34" charset="0"/>
              </a:rPr>
              <a:t>Conclusie/samenvatting / advies</a:t>
            </a:r>
            <a:endParaRPr lang="nl-NL" sz="2000" dirty="0" smtClean="0">
              <a:latin typeface="Arial Narrow" panose="020B0606020202030204" pitchFamily="34" charset="0"/>
            </a:endParaRPr>
          </a:p>
          <a:p>
            <a:pPr marL="514350" indent="-514350">
              <a:buFont typeface="+mj-lt"/>
              <a:buAutoNum type="arabicPeriod"/>
            </a:pPr>
            <a:r>
              <a:rPr lang="nl-NL" sz="2000" dirty="0" smtClean="0">
                <a:latin typeface="Arial Narrow" panose="020B0606020202030204" pitchFamily="34" charset="0"/>
              </a:rPr>
              <a:t>Quiz / drie verdiepingsvragen</a:t>
            </a:r>
            <a:endParaRPr lang="nl-NL" sz="2000" dirty="0">
              <a:latin typeface="Arial Narrow" panose="020B0606020202030204" pitchFamily="34" charset="0"/>
            </a:endParaRPr>
          </a:p>
          <a:p>
            <a:pPr marL="514350" indent="-514350">
              <a:buFont typeface="+mj-lt"/>
              <a:buAutoNum type="arabicPeriod"/>
            </a:pPr>
            <a:r>
              <a:rPr lang="nl-NL" sz="2000" dirty="0" smtClean="0">
                <a:latin typeface="Arial Narrow" panose="020B0606020202030204" pitchFamily="34" charset="0"/>
              </a:rPr>
              <a:t>Vragen?</a:t>
            </a:r>
          </a:p>
          <a:p>
            <a:pPr marL="0" indent="0">
              <a:buNone/>
            </a:pPr>
            <a:r>
              <a:rPr lang="nl-NL" sz="2000" dirty="0" smtClean="0">
                <a:solidFill>
                  <a:srgbClr val="0070C0"/>
                </a:solidFill>
                <a:latin typeface="Arial Narrow" panose="020B0606020202030204" pitchFamily="34" charset="0"/>
              </a:rPr>
              <a:t>Slot: </a:t>
            </a:r>
            <a:r>
              <a:rPr lang="nl-NL" sz="2000" dirty="0" smtClean="0">
                <a:latin typeface="Arial Narrow" panose="020B0606020202030204" pitchFamily="34" charset="0"/>
              </a:rPr>
              <a:t>Afsluiting  “Uitsmijter”, dankwoord</a:t>
            </a:r>
            <a:endParaRPr lang="nl-NL" sz="2000" dirty="0">
              <a:latin typeface="Arial Narrow" panose="020B0606020202030204" pitchFamily="34" charset="0"/>
            </a:endParaRPr>
          </a:p>
          <a:p>
            <a:pPr marL="514350" indent="-514350">
              <a:buFont typeface="+mj-lt"/>
              <a:buAutoNum type="arabicPeriod"/>
            </a:pPr>
            <a:endParaRPr lang="nl-NL" sz="2000" dirty="0"/>
          </a:p>
          <a:p>
            <a:pPr marL="0" indent="0">
              <a:buNone/>
            </a:pPr>
            <a:endParaRPr lang="nl-NL" b="1" dirty="0"/>
          </a:p>
          <a:p>
            <a:pPr marL="0" indent="0">
              <a:buNone/>
            </a:pPr>
            <a:endParaRPr lang="nl-NL" b="1" dirty="0"/>
          </a:p>
        </p:txBody>
      </p:sp>
    </p:spTree>
    <p:extLst>
      <p:ext uri="{BB962C8B-B14F-4D97-AF65-F5344CB8AC3E}">
        <p14:creationId xmlns:p14="http://schemas.microsoft.com/office/powerpoint/2010/main" val="2266235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3600" b="1" dirty="0" smtClean="0">
                <a:solidFill>
                  <a:srgbClr val="0070C0"/>
                </a:solidFill>
                <a:latin typeface="Arial Narrow" panose="020B0606020202030204" pitchFamily="34" charset="0"/>
              </a:rPr>
              <a:t>Toelichting keuze onderwerp</a:t>
            </a:r>
            <a:endParaRPr lang="nl-NL" sz="3600" b="1" dirty="0">
              <a:solidFill>
                <a:srgbClr val="0070C0"/>
              </a:solidFill>
              <a:latin typeface="Arial Narrow" panose="020B0606020202030204" pitchFamily="34" charset="0"/>
            </a:endParaRPr>
          </a:p>
        </p:txBody>
      </p:sp>
      <p:sp>
        <p:nvSpPr>
          <p:cNvPr id="3" name="Tijdelijke aanduiding voor inhoud 2"/>
          <p:cNvSpPr>
            <a:spLocks noGrp="1"/>
          </p:cNvSpPr>
          <p:nvPr>
            <p:ph idx="1"/>
          </p:nvPr>
        </p:nvSpPr>
        <p:spPr/>
        <p:txBody>
          <a:bodyPr/>
          <a:lstStyle/>
          <a:p>
            <a:r>
              <a:rPr lang="nl-NL" sz="2400" dirty="0"/>
              <a:t>X</a:t>
            </a:r>
          </a:p>
          <a:p>
            <a:r>
              <a:rPr lang="nl-NL" sz="2400" dirty="0"/>
              <a:t>X</a:t>
            </a:r>
          </a:p>
          <a:p>
            <a:r>
              <a:rPr lang="nl-NL" sz="2400" dirty="0"/>
              <a:t>X</a:t>
            </a:r>
          </a:p>
          <a:p>
            <a:r>
              <a:rPr lang="nl-NL" sz="2400" dirty="0"/>
              <a:t>X</a:t>
            </a:r>
          </a:p>
          <a:p>
            <a:r>
              <a:rPr lang="nl-NL" sz="2400" dirty="0"/>
              <a:t>X</a:t>
            </a:r>
          </a:p>
          <a:p>
            <a:r>
              <a:rPr lang="nl-NL" sz="2400" dirty="0"/>
              <a:t>X</a:t>
            </a:r>
          </a:p>
          <a:p>
            <a:r>
              <a:rPr lang="nl-NL" sz="2400" dirty="0"/>
              <a:t>X</a:t>
            </a:r>
          </a:p>
          <a:p>
            <a:pPr marL="0" indent="0">
              <a:buNone/>
            </a:pPr>
            <a:endParaRPr lang="nl-NL" b="1" dirty="0"/>
          </a:p>
        </p:txBody>
      </p:sp>
    </p:spTree>
    <p:extLst>
      <p:ext uri="{BB962C8B-B14F-4D97-AF65-F5344CB8AC3E}">
        <p14:creationId xmlns:p14="http://schemas.microsoft.com/office/powerpoint/2010/main" val="2707202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3600" b="1" dirty="0" smtClean="0">
                <a:solidFill>
                  <a:srgbClr val="0070C0"/>
                </a:solidFill>
                <a:latin typeface="Arial Narrow" panose="020B0606020202030204" pitchFamily="34" charset="0"/>
              </a:rPr>
              <a:t>Deelonderwerp 1: X</a:t>
            </a:r>
            <a:endParaRPr lang="nl-NL" sz="3600" b="1" dirty="0">
              <a:solidFill>
                <a:srgbClr val="0070C0"/>
              </a:solidFill>
              <a:latin typeface="Arial Narrow" panose="020B0606020202030204" pitchFamily="34" charset="0"/>
            </a:endParaRPr>
          </a:p>
        </p:txBody>
      </p:sp>
      <p:sp>
        <p:nvSpPr>
          <p:cNvPr id="3" name="Tijdelijke aanduiding voor inhoud 2"/>
          <p:cNvSpPr>
            <a:spLocks noGrp="1"/>
          </p:cNvSpPr>
          <p:nvPr>
            <p:ph idx="1"/>
          </p:nvPr>
        </p:nvSpPr>
        <p:spPr/>
        <p:txBody>
          <a:bodyPr/>
          <a:lstStyle/>
          <a:p>
            <a:r>
              <a:rPr lang="nl-NL" sz="2400" dirty="0" smtClean="0">
                <a:latin typeface="Arial Narrow" panose="020B0606020202030204" pitchFamily="34" charset="0"/>
              </a:rPr>
              <a:t>X </a:t>
            </a:r>
            <a:r>
              <a:rPr lang="nl-NL" sz="2400" dirty="0" smtClean="0">
                <a:solidFill>
                  <a:srgbClr val="00B0F0"/>
                </a:solidFill>
                <a:latin typeface="Arial Narrow" panose="020B0606020202030204" pitchFamily="34" charset="0"/>
              </a:rPr>
              <a:t>(informatie</a:t>
            </a:r>
            <a:r>
              <a:rPr lang="nl-NL" sz="2400" dirty="0">
                <a:solidFill>
                  <a:srgbClr val="00B0F0"/>
                </a:solidFill>
                <a:latin typeface="Arial Narrow" panose="020B0606020202030204" pitchFamily="34" charset="0"/>
              </a:rPr>
              <a:t>, voordelen, nadelen, </a:t>
            </a:r>
            <a:r>
              <a:rPr lang="nl-NL" sz="2400" dirty="0" smtClean="0">
                <a:solidFill>
                  <a:srgbClr val="00B0F0"/>
                </a:solidFill>
                <a:latin typeface="Arial Narrow" panose="020B0606020202030204" pitchFamily="34" charset="0"/>
              </a:rPr>
              <a:t>feiten)</a:t>
            </a:r>
            <a:r>
              <a:rPr lang="nl-NL" sz="2400" dirty="0" smtClean="0">
                <a:solidFill>
                  <a:srgbClr val="00B0F0"/>
                </a:solidFill>
              </a:rPr>
              <a:t> </a:t>
            </a:r>
            <a:endParaRPr lang="nl-NL" sz="2400" dirty="0">
              <a:solidFill>
                <a:srgbClr val="00B0F0"/>
              </a:solidFill>
            </a:endParaRPr>
          </a:p>
          <a:p>
            <a:r>
              <a:rPr lang="nl-NL" sz="2400" dirty="0" smtClean="0"/>
              <a:t>X</a:t>
            </a:r>
            <a:endParaRPr lang="nl-NL" sz="2400" dirty="0"/>
          </a:p>
          <a:p>
            <a:r>
              <a:rPr lang="nl-NL" sz="2400" dirty="0"/>
              <a:t>X</a:t>
            </a:r>
          </a:p>
          <a:p>
            <a:r>
              <a:rPr lang="nl-NL" sz="2400" dirty="0"/>
              <a:t>X</a:t>
            </a:r>
          </a:p>
          <a:p>
            <a:r>
              <a:rPr lang="nl-NL" sz="2400" dirty="0"/>
              <a:t>X</a:t>
            </a:r>
          </a:p>
          <a:p>
            <a:r>
              <a:rPr lang="nl-NL" sz="2400" dirty="0"/>
              <a:t>X</a:t>
            </a:r>
          </a:p>
          <a:p>
            <a:pPr marL="0" indent="0">
              <a:buNone/>
            </a:pPr>
            <a:endParaRPr lang="nl-NL" dirty="0"/>
          </a:p>
        </p:txBody>
      </p:sp>
    </p:spTree>
    <p:extLst>
      <p:ext uri="{BB962C8B-B14F-4D97-AF65-F5344CB8AC3E}">
        <p14:creationId xmlns:p14="http://schemas.microsoft.com/office/powerpoint/2010/main" val="2403539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3600" b="1" dirty="0" smtClean="0">
                <a:solidFill>
                  <a:srgbClr val="0070C0"/>
                </a:solidFill>
                <a:latin typeface="Arial Narrow" panose="020B0606020202030204" pitchFamily="34" charset="0"/>
              </a:rPr>
              <a:t>Deelonderwerp 2: X</a:t>
            </a:r>
            <a:endParaRPr lang="nl-NL" sz="3600" b="1" dirty="0">
              <a:solidFill>
                <a:srgbClr val="0070C0"/>
              </a:solidFill>
              <a:latin typeface="Arial Narrow" panose="020B0606020202030204" pitchFamily="34" charset="0"/>
            </a:endParaRPr>
          </a:p>
        </p:txBody>
      </p:sp>
      <p:sp>
        <p:nvSpPr>
          <p:cNvPr id="3" name="Tijdelijke aanduiding voor inhoud 2"/>
          <p:cNvSpPr>
            <a:spLocks noGrp="1"/>
          </p:cNvSpPr>
          <p:nvPr>
            <p:ph idx="1"/>
          </p:nvPr>
        </p:nvSpPr>
        <p:spPr/>
        <p:txBody>
          <a:bodyPr/>
          <a:lstStyle/>
          <a:p>
            <a:r>
              <a:rPr lang="nl-NL" sz="2400" dirty="0" smtClean="0"/>
              <a:t>X </a:t>
            </a:r>
            <a:r>
              <a:rPr lang="nl-NL" sz="2400" dirty="0">
                <a:solidFill>
                  <a:srgbClr val="00B0F0"/>
                </a:solidFill>
              </a:rPr>
              <a:t>(</a:t>
            </a:r>
            <a:r>
              <a:rPr lang="nl-NL" sz="2400" dirty="0">
                <a:solidFill>
                  <a:srgbClr val="00B0F0"/>
                </a:solidFill>
                <a:latin typeface="Arial Narrow" panose="020B0606020202030204" pitchFamily="34" charset="0"/>
              </a:rPr>
              <a:t>informatie, voordelen, nadelen, feiten) </a:t>
            </a:r>
            <a:endParaRPr lang="nl-NL" sz="2400" dirty="0">
              <a:latin typeface="Arial Narrow" panose="020B0606020202030204" pitchFamily="34" charset="0"/>
            </a:endParaRPr>
          </a:p>
          <a:p>
            <a:r>
              <a:rPr lang="nl-NL" sz="2400" dirty="0"/>
              <a:t>X</a:t>
            </a:r>
          </a:p>
          <a:p>
            <a:r>
              <a:rPr lang="nl-NL" sz="2400" dirty="0"/>
              <a:t>X</a:t>
            </a:r>
          </a:p>
          <a:p>
            <a:r>
              <a:rPr lang="nl-NL" sz="2400" dirty="0"/>
              <a:t>X</a:t>
            </a:r>
          </a:p>
          <a:p>
            <a:r>
              <a:rPr lang="nl-NL" sz="2400" dirty="0"/>
              <a:t>X</a:t>
            </a:r>
          </a:p>
          <a:p>
            <a:r>
              <a:rPr lang="nl-NL" sz="2400" dirty="0"/>
              <a:t>X</a:t>
            </a:r>
          </a:p>
          <a:p>
            <a:pPr marL="0" indent="0">
              <a:buNone/>
            </a:pPr>
            <a:endParaRPr lang="nl-NL" dirty="0"/>
          </a:p>
        </p:txBody>
      </p:sp>
    </p:spTree>
    <p:extLst>
      <p:ext uri="{BB962C8B-B14F-4D97-AF65-F5344CB8AC3E}">
        <p14:creationId xmlns:p14="http://schemas.microsoft.com/office/powerpoint/2010/main" val="1108287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3600" b="1" dirty="0" smtClean="0">
                <a:solidFill>
                  <a:srgbClr val="0070C0"/>
                </a:solidFill>
                <a:latin typeface="Arial Narrow" panose="020B0606020202030204" pitchFamily="34" charset="0"/>
              </a:rPr>
              <a:t>Deelonderwerp 3: X</a:t>
            </a:r>
            <a:endParaRPr lang="nl-NL" sz="3600" b="1" dirty="0">
              <a:solidFill>
                <a:srgbClr val="0070C0"/>
              </a:solidFill>
              <a:latin typeface="Arial Narrow" panose="020B0606020202030204" pitchFamily="34" charset="0"/>
            </a:endParaRPr>
          </a:p>
        </p:txBody>
      </p:sp>
      <p:sp>
        <p:nvSpPr>
          <p:cNvPr id="3" name="Tijdelijke aanduiding voor inhoud 2"/>
          <p:cNvSpPr>
            <a:spLocks noGrp="1"/>
          </p:cNvSpPr>
          <p:nvPr>
            <p:ph idx="1"/>
          </p:nvPr>
        </p:nvSpPr>
        <p:spPr/>
        <p:txBody>
          <a:bodyPr/>
          <a:lstStyle/>
          <a:p>
            <a:r>
              <a:rPr lang="nl-NL" sz="2400" dirty="0" smtClean="0"/>
              <a:t>X</a:t>
            </a:r>
            <a:r>
              <a:rPr lang="nl-NL" sz="2400" dirty="0">
                <a:solidFill>
                  <a:srgbClr val="00B0F0"/>
                </a:solidFill>
              </a:rPr>
              <a:t> (</a:t>
            </a:r>
            <a:r>
              <a:rPr lang="nl-NL" sz="2400" dirty="0">
                <a:solidFill>
                  <a:srgbClr val="00B0F0"/>
                </a:solidFill>
                <a:latin typeface="Arial Narrow" panose="020B0606020202030204" pitchFamily="34" charset="0"/>
              </a:rPr>
              <a:t>informatie, voordelen, nadelen, feiten) </a:t>
            </a:r>
            <a:endParaRPr lang="nl-NL" sz="2400" dirty="0">
              <a:latin typeface="Arial Narrow" panose="020B0606020202030204" pitchFamily="34" charset="0"/>
            </a:endParaRPr>
          </a:p>
          <a:p>
            <a:r>
              <a:rPr lang="nl-NL" sz="2400" dirty="0"/>
              <a:t>X</a:t>
            </a:r>
          </a:p>
          <a:p>
            <a:r>
              <a:rPr lang="nl-NL" sz="2400" dirty="0"/>
              <a:t>X</a:t>
            </a:r>
          </a:p>
          <a:p>
            <a:r>
              <a:rPr lang="nl-NL" sz="2400" dirty="0"/>
              <a:t>X</a:t>
            </a:r>
          </a:p>
          <a:p>
            <a:r>
              <a:rPr lang="nl-NL" sz="2400" dirty="0"/>
              <a:t>X</a:t>
            </a:r>
          </a:p>
          <a:p>
            <a:r>
              <a:rPr lang="nl-NL" sz="2400" dirty="0"/>
              <a:t>X</a:t>
            </a:r>
          </a:p>
          <a:p>
            <a:pPr marL="0" indent="0">
              <a:buNone/>
            </a:pPr>
            <a:endParaRPr lang="nl-NL" dirty="0"/>
          </a:p>
        </p:txBody>
      </p:sp>
    </p:spTree>
    <p:extLst>
      <p:ext uri="{BB962C8B-B14F-4D97-AF65-F5344CB8AC3E}">
        <p14:creationId xmlns:p14="http://schemas.microsoft.com/office/powerpoint/2010/main" val="90869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3600" b="1" dirty="0" smtClean="0">
                <a:solidFill>
                  <a:srgbClr val="0070C0"/>
                </a:solidFill>
                <a:latin typeface="Arial Narrow" panose="020B0606020202030204" pitchFamily="34" charset="0"/>
              </a:rPr>
              <a:t>Deelonderwerp 4: X</a:t>
            </a:r>
            <a:endParaRPr lang="nl-NL" sz="3600" b="1" dirty="0">
              <a:solidFill>
                <a:srgbClr val="0070C0"/>
              </a:solidFill>
              <a:latin typeface="Arial Narrow" panose="020B0606020202030204" pitchFamily="34" charset="0"/>
            </a:endParaRPr>
          </a:p>
        </p:txBody>
      </p:sp>
      <p:sp>
        <p:nvSpPr>
          <p:cNvPr id="3" name="Tijdelijke aanduiding voor inhoud 2"/>
          <p:cNvSpPr>
            <a:spLocks noGrp="1"/>
          </p:cNvSpPr>
          <p:nvPr>
            <p:ph idx="1"/>
          </p:nvPr>
        </p:nvSpPr>
        <p:spPr/>
        <p:txBody>
          <a:bodyPr/>
          <a:lstStyle/>
          <a:p>
            <a:r>
              <a:rPr lang="nl-NL" sz="2400" dirty="0" smtClean="0"/>
              <a:t>X </a:t>
            </a:r>
            <a:r>
              <a:rPr lang="nl-NL" sz="2400" dirty="0">
                <a:solidFill>
                  <a:srgbClr val="00B0F0"/>
                </a:solidFill>
                <a:latin typeface="Arial Narrow" panose="020B0606020202030204" pitchFamily="34" charset="0"/>
              </a:rPr>
              <a:t>(informatie, voordelen, nadelen, feiten) </a:t>
            </a:r>
            <a:endParaRPr lang="nl-NL" sz="2400" dirty="0">
              <a:latin typeface="Arial Narrow" panose="020B0606020202030204" pitchFamily="34" charset="0"/>
            </a:endParaRPr>
          </a:p>
          <a:p>
            <a:r>
              <a:rPr lang="nl-NL" sz="2400" dirty="0"/>
              <a:t>X</a:t>
            </a:r>
          </a:p>
          <a:p>
            <a:r>
              <a:rPr lang="nl-NL" sz="2400" dirty="0"/>
              <a:t>X</a:t>
            </a:r>
          </a:p>
          <a:p>
            <a:r>
              <a:rPr lang="nl-NL" sz="2400" dirty="0"/>
              <a:t>X</a:t>
            </a:r>
          </a:p>
          <a:p>
            <a:r>
              <a:rPr lang="nl-NL" sz="2400" dirty="0"/>
              <a:t>X</a:t>
            </a:r>
          </a:p>
          <a:p>
            <a:r>
              <a:rPr lang="nl-NL" sz="2400" dirty="0"/>
              <a:t>X</a:t>
            </a:r>
          </a:p>
          <a:p>
            <a:pPr marL="0" indent="0">
              <a:buNone/>
            </a:pPr>
            <a:endParaRPr lang="nl-NL" dirty="0"/>
          </a:p>
        </p:txBody>
      </p:sp>
    </p:spTree>
    <p:extLst>
      <p:ext uri="{BB962C8B-B14F-4D97-AF65-F5344CB8AC3E}">
        <p14:creationId xmlns:p14="http://schemas.microsoft.com/office/powerpoint/2010/main" val="2736528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3600" b="1" dirty="0" smtClean="0">
                <a:solidFill>
                  <a:srgbClr val="0070C0"/>
                </a:solidFill>
                <a:latin typeface="Arial Narrow" panose="020B0606020202030204" pitchFamily="34" charset="0"/>
              </a:rPr>
              <a:t>Mijn ervaring + mijn mening</a:t>
            </a:r>
            <a:endParaRPr lang="nl-NL" sz="3600" b="1" dirty="0">
              <a:solidFill>
                <a:srgbClr val="0070C0"/>
              </a:solidFill>
              <a:latin typeface="Arial Narrow" panose="020B0606020202030204" pitchFamily="34" charset="0"/>
            </a:endParaRPr>
          </a:p>
        </p:txBody>
      </p:sp>
      <p:sp>
        <p:nvSpPr>
          <p:cNvPr id="3" name="Tijdelijke aanduiding voor inhoud 2"/>
          <p:cNvSpPr>
            <a:spLocks noGrp="1"/>
          </p:cNvSpPr>
          <p:nvPr>
            <p:ph idx="1"/>
          </p:nvPr>
        </p:nvSpPr>
        <p:spPr>
          <a:xfrm>
            <a:off x="838200" y="1825625"/>
            <a:ext cx="10515600" cy="4351338"/>
          </a:xfrm>
        </p:spPr>
        <p:txBody>
          <a:bodyPr>
            <a:normAutofit/>
          </a:bodyPr>
          <a:lstStyle/>
          <a:p>
            <a:r>
              <a:rPr lang="nl-NL" sz="2400" dirty="0" smtClean="0">
                <a:latin typeface="Arial Narrow" panose="020B0606020202030204" pitchFamily="34" charset="0"/>
              </a:rPr>
              <a:t>Mijn ervaring: </a:t>
            </a:r>
            <a:endParaRPr lang="nl-NL" sz="2400" dirty="0">
              <a:latin typeface="Arial Narrow" panose="020B0606020202030204" pitchFamily="34" charset="0"/>
            </a:endParaRPr>
          </a:p>
          <a:p>
            <a:r>
              <a:rPr lang="nl-NL" sz="2400" dirty="0">
                <a:latin typeface="Arial Narrow" panose="020B0606020202030204" pitchFamily="34" charset="0"/>
              </a:rPr>
              <a:t>X</a:t>
            </a:r>
          </a:p>
          <a:p>
            <a:r>
              <a:rPr lang="nl-NL" sz="2400" dirty="0" smtClean="0">
                <a:latin typeface="Arial Narrow" panose="020B0606020202030204" pitchFamily="34" charset="0"/>
              </a:rPr>
              <a:t>X</a:t>
            </a:r>
          </a:p>
          <a:p>
            <a:endParaRPr lang="nl-NL" sz="2400" dirty="0">
              <a:latin typeface="Arial Narrow" panose="020B0606020202030204" pitchFamily="34" charset="0"/>
            </a:endParaRPr>
          </a:p>
          <a:p>
            <a:r>
              <a:rPr lang="nl-NL" sz="2400" dirty="0" smtClean="0">
                <a:latin typeface="Arial Narrow" panose="020B0606020202030204" pitchFamily="34" charset="0"/>
              </a:rPr>
              <a:t>Mijn mening</a:t>
            </a:r>
          </a:p>
          <a:p>
            <a:r>
              <a:rPr lang="nl-NL" sz="2400" dirty="0" smtClean="0">
                <a:latin typeface="Arial Narrow" panose="020B0606020202030204" pitchFamily="34" charset="0"/>
              </a:rPr>
              <a:t>X</a:t>
            </a:r>
            <a:endParaRPr lang="nl-NL" sz="2400" dirty="0">
              <a:latin typeface="Arial Narrow" panose="020B0606020202030204" pitchFamily="34" charset="0"/>
            </a:endParaRPr>
          </a:p>
          <a:p>
            <a:r>
              <a:rPr lang="nl-NL" sz="2400" dirty="0"/>
              <a:t>X</a:t>
            </a:r>
          </a:p>
          <a:p>
            <a:endParaRPr lang="nl-NL" dirty="0"/>
          </a:p>
          <a:p>
            <a:endParaRPr lang="nl-NL" dirty="0"/>
          </a:p>
        </p:txBody>
      </p:sp>
    </p:spTree>
    <p:extLst>
      <p:ext uri="{BB962C8B-B14F-4D97-AF65-F5344CB8AC3E}">
        <p14:creationId xmlns:p14="http://schemas.microsoft.com/office/powerpoint/2010/main" val="1703869192"/>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329</Words>
  <Application>Microsoft Office PowerPoint</Application>
  <PresentationFormat>Aangepast</PresentationFormat>
  <Paragraphs>101</Paragraphs>
  <Slides>14</Slides>
  <Notes>0</Notes>
  <HiddenSlides>0</HiddenSlides>
  <MMClips>0</MMClips>
  <ScaleCrop>false</ScaleCrop>
  <HeadingPairs>
    <vt:vector size="4" baseType="variant">
      <vt:variant>
        <vt:lpstr>Thema</vt:lpstr>
      </vt:variant>
      <vt:variant>
        <vt:i4>1</vt:i4>
      </vt:variant>
      <vt:variant>
        <vt:lpstr>Diatitels</vt:lpstr>
      </vt:variant>
      <vt:variant>
        <vt:i4>14</vt:i4>
      </vt:variant>
    </vt:vector>
  </HeadingPairs>
  <TitlesOfParts>
    <vt:vector size="15" baseType="lpstr">
      <vt:lpstr>Kantoorthema</vt:lpstr>
      <vt:lpstr>Nederlands 2/ 3 F Toets Spreekvaardigheid</vt:lpstr>
      <vt:lpstr>Onderwerp</vt:lpstr>
      <vt:lpstr>Inhoudsopgave  / opbouw van je presentatie</vt:lpstr>
      <vt:lpstr>Toelichting keuze onderwerp</vt:lpstr>
      <vt:lpstr>Deelonderwerp 1: X</vt:lpstr>
      <vt:lpstr>Deelonderwerp 2: X</vt:lpstr>
      <vt:lpstr>Deelonderwerp 3: X</vt:lpstr>
      <vt:lpstr>Deelonderwerp 4: X</vt:lpstr>
      <vt:lpstr>Mijn ervaring + mijn mening</vt:lpstr>
      <vt:lpstr>Dit heb ik ervan geleerd</vt:lpstr>
      <vt:lpstr>Conclusie of Samenvatting of Advies</vt:lpstr>
      <vt:lpstr>Quiz / Drie verdiepingsvragen</vt:lpstr>
      <vt:lpstr>Afsluiting</vt:lpstr>
      <vt:lpstr>Extra dia</vt:lpstr>
    </vt:vector>
  </TitlesOfParts>
  <Company>Helicon Opleidingen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Annemarie van Tongeren</dc:creator>
  <cp:lastModifiedBy>Mieke</cp:lastModifiedBy>
  <cp:revision>32</cp:revision>
  <dcterms:created xsi:type="dcterms:W3CDTF">2019-12-11T20:41:35Z</dcterms:created>
  <dcterms:modified xsi:type="dcterms:W3CDTF">2020-05-10T21:50:35Z</dcterms:modified>
</cp:coreProperties>
</file>