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1740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25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Miljonair word</a:t>
            </a:r>
            <a:r>
              <a:rPr lang="nl-NL" baseline="0" dirty="0" smtClean="0"/>
              <a:t> je niet zomaar!</a:t>
            </a:r>
            <a:endParaRPr dirty="0"/>
          </a:p>
        </p:txBody>
      </p:sp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0" name="Shape 5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51" name="Shape 5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Shape 63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3" name="Shape 6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Is (pv) 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Die vraag</a:t>
            </a:r>
            <a:r>
              <a:rPr lang="nl-NL" baseline="0" dirty="0" smtClean="0"/>
              <a:t> (onderwerp)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Is gesteld [</a:t>
            </a:r>
            <a:r>
              <a:rPr lang="nl-NL" baseline="0" dirty="0" err="1" smtClean="0"/>
              <a:t>wwGEZ</a:t>
            </a:r>
            <a:r>
              <a:rPr lang="nl-NL" baseline="0" dirty="0" smtClean="0"/>
              <a:t>]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Mij  / aan mij: de begunstigde van de vraag. Meewerkend voorwerp.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LV is er niet, want het is een passief zin: LEES: die vraag werd nooit aan mij gesteld (door jullie)/ (door hem / haar). </a:t>
            </a: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9" name="Shape 6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0" name="Shape 6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Shape 77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1" name="Shape 7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72" name="Shape 7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Is = hier in de zin van ‘zich bevinden’ (actiewerkwoord) /ergens zijn.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Check: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Hij is</a:t>
            </a:r>
            <a:r>
              <a:rPr lang="nl-NL" baseline="0" dirty="0" smtClean="0"/>
              <a:t> in de keuken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Hij blijkt in de keuken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Hij wordt in de keuken. He, dat kan niet. Je kunt ze niet onderling uitwisselen alle drie. Het is dan ook GEEN naamwoordelijk gezegde. Antwoord A is dus fout.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Antwoord B is ook fout, want hij is het onderwerp. Diegene die zich bevindt, dus diegene die de actie uitvoert / handelt. De hoofdrolspeler, dus onderwerp.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Antwoord C is fout want in de keuken is geen </a:t>
            </a:r>
            <a:r>
              <a:rPr lang="nl-NL" baseline="0" dirty="0" err="1" smtClean="0"/>
              <a:t>vzv</a:t>
            </a:r>
            <a:r>
              <a:rPr lang="nl-NL" baseline="0" dirty="0" smtClean="0"/>
              <a:t>. Het is geen vast voorzetsel in de uitdrukking. Je kunt net zo goed zeggen: hij is boven de keuken, naast de keuken, voor de keuken,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Antwoord D is goed: in de keuken geeft nadere uitleg over : waar is hij? Een decorstuk: bijwoordelijke bepaling van plaats.</a:t>
            </a: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Shape 82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8" name="Shape 8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9" name="Shape 8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Shape 8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36" name="Shape 8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Shape 91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16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7" name="Shape 9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18" name="Shape 9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Pv = werd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Alle werkwoorden in de zin: PIV: werd gegeven.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ww. Gezegde:</a:t>
            </a:r>
            <a:r>
              <a:rPr lang="nl-NL" baseline="0" dirty="0" smtClean="0"/>
              <a:t> werd gegeven.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Wederom een passief constructie: LEES: Een nieuw lesrooster werd [door mij / door de docent/ door…] meegegeven [aan] de nieuwe leerlingen.  Het goede antwoord is B. </a:t>
            </a: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Shape 97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4" name="Shape 9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5" name="Shape 9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Shape 105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6" name="Shape 10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7" name="Shape 10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Shape 106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6" name="Shape 10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7" name="Shape 10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Shape 112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3" name="Shape 1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24" name="Shape 1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Shape 120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5" name="Shape 12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6" name="Shape 1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Pv: bleef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Onderwerp: ik</a:t>
            </a:r>
          </a:p>
          <a:p>
            <a:pPr>
              <a:spcBef>
                <a:spcPts val="0"/>
              </a:spcBef>
              <a:buNone/>
            </a:pPr>
            <a:r>
              <a:rPr lang="nl-NL" dirty="0" err="1" smtClean="0"/>
              <a:t>ngGEZ</a:t>
            </a:r>
            <a:r>
              <a:rPr lang="nl-NL" dirty="0" smtClean="0"/>
              <a:t> of </a:t>
            </a:r>
            <a:r>
              <a:rPr lang="nl-NL" dirty="0" err="1" smtClean="0"/>
              <a:t>wgGEZ</a:t>
            </a:r>
            <a:r>
              <a:rPr lang="nl-NL" dirty="0" smtClean="0"/>
              <a:t>?: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Ik bleef in bed.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In was in bed. 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Ik werd in bed. He , dat kan niet. Het is dus geen </a:t>
            </a:r>
            <a:r>
              <a:rPr lang="nl-NL" dirty="0" err="1" smtClean="0"/>
              <a:t>ngGEZ</a:t>
            </a:r>
            <a:r>
              <a:rPr lang="nl-NL" dirty="0" smtClean="0"/>
              <a:t>. Bleef heeft hier de betekenis van ‘zich bevinden ‘ en is een werkwoordelijk gezegde. Antwoord D.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We lopen de volgorde van het ontleden verder na: 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Ik is onderwerp. Antwoord B is dus fout.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LV: is er niet. Een lv begint nooit met een voorzetsel. Er is ook niemand die het blijven ondergaat.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MV: is er niet. Er is geen ontvanger.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VZV:</a:t>
            </a:r>
            <a:r>
              <a:rPr lang="nl-NL" baseline="0" dirty="0" smtClean="0"/>
              <a:t> is er niet. Je kunt ook zeggen: Daarom bleef ik vele uren onder het bed, op het bed, et cetera.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BWP: in bed. Namelijk van plaats. Antwoord A is dus fout.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Het goede antwoord is dus D. </a:t>
            </a:r>
            <a:endParaRPr lang="nl-NL" dirty="0" smtClean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2" name="Shape 126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3" name="Shape 12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4" name="Shape 12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Shape 134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5" name="Shape 13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46" name="Shape 13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Alles voor de pv is één zinsdeel.</a:t>
            </a:r>
            <a:r>
              <a:rPr lang="nl-NL" baseline="0" dirty="0" smtClean="0"/>
              <a:t> De pv is staat. Dus het hele stuk ervoor is één zinsdeel.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Pv: staat. (In de zin van ‘zich bevinden’)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Alle werkwoorden in de zin: staat. Dat is dan ook meteen het </a:t>
            </a:r>
            <a:r>
              <a:rPr lang="nl-NL" baseline="0" dirty="0" err="1" smtClean="0"/>
              <a:t>wwGEZ</a:t>
            </a:r>
            <a:r>
              <a:rPr lang="nl-NL" baseline="0" dirty="0" smtClean="0"/>
              <a:t>, want staan is een handeling.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Onderwerp: Dat huis op de hoek van de straat: onderwerp: te vervangen door ‘Het’ staat.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LV: is er niet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MV: is er niet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VZV: is er niet. Want je kunt evengoed zeggen:  Het staat naast een mooie plek, achter een mooie plek, voor een mooie plek, …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Op een mooie plek: geeft antwoord op de vraag: waar? BWP van plaats. </a:t>
            </a:r>
            <a:endParaRPr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Shape 140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2" name="Shape 14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3" name="Shape 14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3" name="Shape 148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4" name="Shape 14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5" name="Shape 1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Het goede antwoord is: A: jij moet jouzelf dan melden.</a:t>
            </a:r>
            <a:r>
              <a:rPr lang="nl-NL" baseline="0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Pv: moet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Alle werkwoorden in de zin: moet melden.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err="1" smtClean="0"/>
              <a:t>wwGEZ</a:t>
            </a:r>
            <a:r>
              <a:rPr lang="nl-NL" baseline="0" dirty="0" smtClean="0"/>
              <a:t>: moet melden: is een actie, een handeling.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Wie of wat moet melden? Jij. Jij moet je melden.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Wie of wat ondergaat het melden: je. Jij moet jezelf melden / Jij moet Jan melden. Jezelf en Jan ondergaan het melden.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MV: is er niet. Er is geen ontvanger. Bij bureau Halt : mv: kun je aan of voor bij denken, maar geen niet het voorzetsel bij.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BWP: in bepaalde gevallen (voorwaarde / conditie). Bij bureau Halt (plaats)</a:t>
            </a:r>
            <a:endParaRPr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0" name="Shape 154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26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1" name="Shape 15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42" name="Shape 15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8" name="Shape 15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9" name="Shape 15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9" name="Shape 162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0" name="Shape 16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31" name="Shape 16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Het goede antwoord is B.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Pv: waren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Alle werkwoorden in de zin: waren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Jullie waren ziek. Jullie werden ziek. Jullie bleven ziek. Past</a:t>
            </a:r>
            <a:r>
              <a:rPr lang="nl-NL" baseline="0" dirty="0" smtClean="0"/>
              <a:t> alle drie in de zin. Dus </a:t>
            </a:r>
            <a:r>
              <a:rPr lang="nl-NL" baseline="0" dirty="0" err="1" smtClean="0"/>
              <a:t>kww</a:t>
            </a:r>
            <a:r>
              <a:rPr lang="nl-NL" baseline="0" dirty="0" smtClean="0"/>
              <a:t>. Ziek is de eigenschap van jullie: ziek is het naamwoordelijk deel.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Waren ziek: naamwoordelijk gezegde = </a:t>
            </a:r>
            <a:r>
              <a:rPr lang="nl-NL" baseline="0" dirty="0" err="1" smtClean="0"/>
              <a:t>kww</a:t>
            </a:r>
            <a:r>
              <a:rPr lang="nl-NL" baseline="0" dirty="0" smtClean="0"/>
              <a:t> + het naamwoordelijk deel. Antwoord B klopt dus.  Antwoord A is fout, want het onderwerp (jullie) hoort niet in het </a:t>
            </a:r>
            <a:r>
              <a:rPr lang="nl-NL" baseline="0" dirty="0" err="1" smtClean="0"/>
              <a:t>ngGEZ</a:t>
            </a:r>
            <a:r>
              <a:rPr lang="nl-NL" baseline="0" dirty="0" smtClean="0"/>
              <a:t> thuis. Antwoord D is ook fout, het is immers een </a:t>
            </a:r>
            <a:r>
              <a:rPr lang="nl-NL" baseline="0" dirty="0" err="1" smtClean="0"/>
              <a:t>ngGEZ</a:t>
            </a:r>
            <a:r>
              <a:rPr lang="nl-NL" baseline="0" dirty="0" smtClean="0"/>
              <a:t>. En iets kan niet beide zijn.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err="1" smtClean="0"/>
              <a:t>Ond</a:t>
            </a:r>
            <a:r>
              <a:rPr lang="nl-NL" baseline="0" dirty="0" smtClean="0"/>
              <a:t>: jullie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err="1" smtClean="0"/>
              <a:t>Lv</a:t>
            </a:r>
            <a:r>
              <a:rPr lang="nl-NL" baseline="0" dirty="0" smtClean="0"/>
              <a:t>: is er niet. Een </a:t>
            </a:r>
            <a:r>
              <a:rPr lang="nl-NL" baseline="0" dirty="0" err="1" smtClean="0"/>
              <a:t>ngGEZ</a:t>
            </a:r>
            <a:r>
              <a:rPr lang="nl-NL" baseline="0" dirty="0" smtClean="0"/>
              <a:t> kent geen lv.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err="1" smtClean="0"/>
              <a:t>Mv</a:t>
            </a:r>
            <a:r>
              <a:rPr lang="nl-NL" baseline="0" dirty="0" smtClean="0"/>
              <a:t>: is er niet: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err="1" smtClean="0"/>
              <a:t>Vzv</a:t>
            </a:r>
            <a:r>
              <a:rPr lang="nl-NL" baseline="0" dirty="0" smtClean="0"/>
              <a:t>: is er niet. Je kunt evengoed zeggen: in de kerstvakantie, voor de kerstvakantie, na de kerstvakantie. Antwoord C is dus fout.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BWP: in de kerstvakantie. Het geeft antwoord op de vraag: wanneer?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BWP: echt. Het geeft antwoord op de vraag:  in welke mate ziek? Heel ziek. </a:t>
            </a:r>
            <a:endParaRPr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6" name="Shape 168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29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7" name="Shape 16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88" name="Shape 16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Het onderwerp is vuurwerk.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Vuurwerk</a:t>
            </a:r>
            <a:r>
              <a:rPr lang="nl-NL" baseline="0" dirty="0" smtClean="0"/>
              <a:t> wordt gekocht.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Door iedereen: passief constructie. Bijwoordelijke bepaling. Antwoord op de vraag: door wie? In een passieve zin staat geen lijdend voorwerp.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Aan het einde van het jaar: bijwoordelijke bepaling. Antwoord op de vraag: wanneer? </a:t>
            </a:r>
            <a:endParaRPr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8" name="Shape 176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9" name="Shape 17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0" name="Shape 17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Pv: mag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Alle werkwoorden in de zin: P I V: mag (pv) worden (</a:t>
            </a:r>
            <a:r>
              <a:rPr lang="nl-NL" dirty="0" err="1" smtClean="0"/>
              <a:t>inf</a:t>
            </a:r>
            <a:r>
              <a:rPr lang="nl-NL" dirty="0" smtClean="0"/>
              <a:t>) verkocht (VD).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Verkopen is een handelend werkwoord. Dus een </a:t>
            </a:r>
            <a:r>
              <a:rPr lang="nl-NL" dirty="0" err="1" smtClean="0"/>
              <a:t>wgGEZ</a:t>
            </a:r>
            <a:r>
              <a:rPr lang="nl-NL" dirty="0" smtClean="0"/>
              <a:t>. Antwoord A valt af. Antwoord C valt af, want ‘het’ = onderwerp. Een onderwerp hoort niet thuis in het gezegde. Antwoord D is niet compleet. Mag en worden zijn hulpwerkwoorden bij het voltooid deelwoord  ‘verkocht’. En helpen de tijd van de zin te maken. Verkocht is een </a:t>
            </a:r>
            <a:r>
              <a:rPr lang="nl-NL" dirty="0" err="1" smtClean="0"/>
              <a:t>zww</a:t>
            </a:r>
            <a:r>
              <a:rPr lang="nl-NL" dirty="0" smtClean="0"/>
              <a:t>. Pel</a:t>
            </a:r>
            <a:r>
              <a:rPr lang="nl-NL" baseline="0" dirty="0" smtClean="0"/>
              <a:t> je de zin af dan houd je het </a:t>
            </a:r>
            <a:r>
              <a:rPr lang="nl-NL" baseline="0" dirty="0" err="1" smtClean="0"/>
              <a:t>zww</a:t>
            </a:r>
            <a:r>
              <a:rPr lang="nl-NL" baseline="0" dirty="0" smtClean="0"/>
              <a:t> over. Dat hoort dus zeker in het gezegde. 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" name="Shape 178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31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3" name="Shape 17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84" name="Shape 17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9" name="Shape 183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0" name="Shape 18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1" name="Shape 18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3" name="Shape 192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33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24" name="Shape 19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25" name="Shape 19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Pv: wordt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Alle</a:t>
            </a:r>
            <a:r>
              <a:rPr lang="nl-NL" baseline="0" dirty="0" smtClean="0"/>
              <a:t> werkwoorden in de zin: wordt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Onderwerp: dat feest.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err="1" smtClean="0"/>
              <a:t>ngGEZ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wwGEZ</a:t>
            </a:r>
            <a:r>
              <a:rPr lang="nl-NL" baseline="0" dirty="0" smtClean="0"/>
              <a:t>: dat feest wordt / blijft/ is ‘het leukste feest van het schooljaar’ …. De drie werkwoorden passen allemaal inde zin: </a:t>
            </a:r>
            <a:r>
              <a:rPr lang="nl-NL" baseline="0" dirty="0" err="1" smtClean="0"/>
              <a:t>ngGEZ</a:t>
            </a:r>
            <a:r>
              <a:rPr lang="nl-NL" baseline="0" dirty="0" smtClean="0"/>
              <a:t>. Wat is het naamwoordelijk deel, de eigenschap van het feest? Het leukste feest van het schooljaar = dat feest. Dit hele </a:t>
            </a:r>
            <a:r>
              <a:rPr lang="nl-NL" baseline="0" dirty="0" err="1" smtClean="0"/>
              <a:t>stukis</a:t>
            </a:r>
            <a:r>
              <a:rPr lang="nl-NL" baseline="0" dirty="0" smtClean="0"/>
              <a:t> het naamwoordelijk deel.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Het naamwoordelijk gezegde is </a:t>
            </a:r>
            <a:r>
              <a:rPr lang="nl-NL" baseline="0" dirty="0" err="1" smtClean="0"/>
              <a:t>kww</a:t>
            </a:r>
            <a:r>
              <a:rPr lang="nl-NL" baseline="0" dirty="0" smtClean="0"/>
              <a:t> + naamwoordelijk deel: wordt het leukste feest van het schooljaar. : </a:t>
            </a:r>
            <a:endParaRPr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0" name="Shape 198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34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1" name="Shape 19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82" name="Shape 19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Shape 206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35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3" name="Shape 20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64" name="Shape 20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Pv: was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Alle werkwoorden in de zin: was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Onderwerp: Het werk.</a:t>
            </a:r>
          </a:p>
          <a:p>
            <a:pPr>
              <a:spcBef>
                <a:spcPts val="0"/>
              </a:spcBef>
              <a:buNone/>
            </a:pPr>
            <a:r>
              <a:rPr lang="nl-NL" dirty="0" err="1" smtClean="0"/>
              <a:t>ngGEZ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wwGEZ</a:t>
            </a:r>
            <a:r>
              <a:rPr lang="nl-NL" baseline="0" dirty="0" smtClean="0"/>
              <a:t>: het werk was makkelijk, bleef makkelijk, werd makkelijk. Vergelijk: het werk was mooi, het werk bleef mooi, het werk werd mooi.  Een naamwoordelijk gezegde&gt; was is </a:t>
            </a:r>
            <a:r>
              <a:rPr lang="nl-NL" baseline="0" dirty="0" err="1" smtClean="0"/>
              <a:t>kww</a:t>
            </a:r>
            <a:r>
              <a:rPr lang="nl-NL" baseline="0" dirty="0" smtClean="0"/>
              <a:t> en koppelt de eigenschap van makkelijk aan het werk. </a:t>
            </a:r>
            <a:endParaRPr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" name="Shape 211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36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0" name="Shape 2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21" name="Shape 2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" name="Shape 220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37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2" name="Shape 22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03" name="Shape 2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Zie</a:t>
            </a:r>
            <a:r>
              <a:rPr lang="nl-NL" baseline="0" dirty="0" smtClean="0"/>
              <a:t> slide 13. Heb je goed opgelet? Antwoord D.  Waar bevindt hij zich? In de keuken. </a:t>
            </a:r>
            <a:endParaRPr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" name="Shape 225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38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9" name="Shape 22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60" name="Shape 2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0" name="Shape 234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39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41" name="Shape 23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42" name="Shape 23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pv:: heef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Alle werkwoorden in de zin: P I V: heeft verteld.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Heeft: </a:t>
            </a:r>
            <a:r>
              <a:rPr lang="nl-NL" dirty="0" err="1" smtClean="0"/>
              <a:t>hww</a:t>
            </a:r>
            <a:r>
              <a:rPr lang="nl-NL" dirty="0" smtClean="0"/>
              <a:t>. Verteld: VD. Dus </a:t>
            </a:r>
            <a:r>
              <a:rPr lang="nl-NL" dirty="0" err="1" smtClean="0"/>
              <a:t>wwGEZ</a:t>
            </a:r>
            <a:r>
              <a:rPr lang="nl-NL" dirty="0" smtClean="0"/>
              <a:t>: heeft verteld.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Onderwerp: de leraar. Getalsproef: de leraren hebben mij niets verteld. Zet je de pv in </a:t>
            </a:r>
            <a:r>
              <a:rPr lang="nl-NL" dirty="0" err="1" smtClean="0"/>
              <a:t>meervoue</a:t>
            </a:r>
            <a:r>
              <a:rPr lang="nl-NL" dirty="0" smtClean="0"/>
              <a:t> heeft / hebben, dan moet de leraar mee veranderen: dat is dan het onderwerp. </a:t>
            </a:r>
          </a:p>
          <a:p>
            <a:pPr>
              <a:spcBef>
                <a:spcPts val="0"/>
              </a:spcBef>
              <a:buNone/>
            </a:pPr>
            <a:r>
              <a:rPr lang="nl-NL" dirty="0" err="1" smtClean="0"/>
              <a:t>Lv</a:t>
            </a:r>
            <a:r>
              <a:rPr lang="nl-NL" dirty="0" smtClean="0"/>
              <a:t>: niets.</a:t>
            </a:r>
            <a:r>
              <a:rPr lang="nl-NL" baseline="0" dirty="0" smtClean="0"/>
              <a:t> Net zoals in: Mij heeft de leraar een verhaal verteld. Wat heeft de leraar verteld: niets / een verhaal. Deze ondergaan het vertellen.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MV: mij. Je kunt er aan of voor </a:t>
            </a:r>
            <a:r>
              <a:rPr lang="nl-NL" baseline="0" dirty="0" err="1" smtClean="0"/>
              <a:t>voor</a:t>
            </a:r>
            <a:r>
              <a:rPr lang="nl-NL" baseline="0" dirty="0" smtClean="0"/>
              <a:t> zetten. Aan mij heeft de leraar niets verteld. 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3" name="Shape 235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54" name="Shape 23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55" name="Shape 23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B. Er zit een </a:t>
            </a:r>
            <a:r>
              <a:rPr lang="nl-NL" dirty="0" err="1" smtClean="0"/>
              <a:t>ng</a:t>
            </a:r>
            <a:r>
              <a:rPr lang="nl-NL" dirty="0" smtClean="0"/>
              <a:t> in. Favoriet is de eigenschap van siervuurwerk. Siervuurwerk = favoriet.</a:t>
            </a:r>
            <a:r>
              <a:rPr lang="nl-NL" baseline="0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Siervuurwerk is favoriet; siervuurwerk wordt favoriet; siervuurwerk blijft favoriet. De werkwoorden  ‘zijn worden en blijven’ passen alle drie in de zin. Dan heb je te maken met een naamwoordelijk gezegde.  Het naamwoordelijk gezegde is: is favoriet. Het naamwoordelijk deel hoort bij het gezegde. 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4" name="Shape 3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1" name="Shape 4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2" name="Shape 4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9</a:t>
            </a:fld>
            <a:endParaRPr lang="en-US" sz="1200" b="0" i="0" u="none" strike="noStrike" cap="none" baseline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3" name="Shape 4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4" name="Shape 4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-NL" dirty="0" smtClean="0"/>
              <a:t>Ook dit is een naamwoordelijk gezegde.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Wij bleven een aantal dagen gammel.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Wij waren een aantal dagen gammel.</a:t>
            </a:r>
          </a:p>
          <a:p>
            <a:pPr>
              <a:spcBef>
                <a:spcPts val="0"/>
              </a:spcBef>
              <a:buNone/>
            </a:pPr>
            <a:r>
              <a:rPr lang="nl-NL" dirty="0" smtClean="0"/>
              <a:t>Wij</a:t>
            </a:r>
            <a:r>
              <a:rPr lang="nl-NL" baseline="0" dirty="0" smtClean="0"/>
              <a:t> werden een aantal dagen gammel. 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De werkwoorden ‘zijn, worden, blijven’ passen alle drie in de zin.</a:t>
            </a:r>
          </a:p>
          <a:p>
            <a:pPr>
              <a:spcBef>
                <a:spcPts val="0"/>
              </a:spcBef>
              <a:buNone/>
            </a:pPr>
            <a:r>
              <a:rPr lang="nl-NL" baseline="0" dirty="0" smtClean="0"/>
              <a:t>Wij = gammel. De eigenschap wordt met het </a:t>
            </a:r>
            <a:r>
              <a:rPr lang="nl-NL" baseline="0" dirty="0" err="1" smtClean="0"/>
              <a:t>kww</a:t>
            </a:r>
            <a:r>
              <a:rPr lang="nl-NL" baseline="0" dirty="0" smtClean="0"/>
              <a:t> aan het onderwerp gekoppeld. Er is dus een </a:t>
            </a:r>
            <a:r>
              <a:rPr lang="nl-NL" baseline="0" dirty="0" err="1" smtClean="0"/>
              <a:t>kww</a:t>
            </a:r>
            <a:r>
              <a:rPr lang="nl-NL" baseline="0" dirty="0" smtClean="0"/>
              <a:t>. 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indent="0" rtl="0">
              <a:spcBef>
                <a:spcPts val="0"/>
              </a:spcBef>
              <a:buFont typeface="Times New Roman"/>
              <a:buNone/>
              <a:defRPr/>
            </a:lvl2pPr>
            <a:lvl3pPr marL="914400" indent="0" rtl="0">
              <a:spcBef>
                <a:spcPts val="0"/>
              </a:spcBef>
              <a:buFont typeface="Times New Roman"/>
              <a:buNone/>
              <a:defRPr/>
            </a:lvl3pPr>
            <a:lvl4pPr marL="1371600" indent="0" rtl="0">
              <a:spcBef>
                <a:spcPts val="0"/>
              </a:spcBef>
              <a:buFont typeface="Times New Roman"/>
              <a:buNone/>
              <a:defRPr/>
            </a:lvl4pPr>
            <a:lvl5pPr marL="1828800" indent="0" rtl="0">
              <a:spcBef>
                <a:spcPts val="0"/>
              </a:spcBef>
              <a:buFont typeface="Times New Roman"/>
              <a:buNone/>
              <a:defRPr/>
            </a:lvl5pPr>
            <a:lvl6pPr marL="2286000" indent="0" rtl="0">
              <a:spcBef>
                <a:spcPts val="0"/>
              </a:spcBef>
              <a:buFont typeface="Times New Roman"/>
              <a:buNone/>
              <a:defRPr/>
            </a:lvl6pPr>
            <a:lvl7pPr marL="2743200" indent="0" rtl="0">
              <a:spcBef>
                <a:spcPts val="0"/>
              </a:spcBef>
              <a:buFont typeface="Times New Roman"/>
              <a:buNone/>
              <a:defRPr/>
            </a:lvl7pPr>
            <a:lvl8pPr marL="3200400" indent="0" rtl="0">
              <a:spcBef>
                <a:spcPts val="0"/>
              </a:spcBef>
              <a:buFont typeface="Times New Roman"/>
              <a:buNone/>
              <a:defRPr/>
            </a:lvl8pPr>
            <a:lvl9pPr marL="3657600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marL="457200" marR="0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marL="914400" marR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marL="13716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marL="18288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marL="22860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marL="27432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marL="32004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marL="3657600" marR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marL="742950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marL="1143000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marL="16002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marL="25146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marL="29718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marL="34290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marL="38862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indent="0" rtl="0">
              <a:spcBef>
                <a:spcPts val="0"/>
              </a:spcBef>
              <a:buFont typeface="Times New Roman"/>
              <a:buNone/>
              <a:defRPr/>
            </a:lvl2pPr>
            <a:lvl3pPr marL="914400" indent="0" rtl="0">
              <a:spcBef>
                <a:spcPts val="0"/>
              </a:spcBef>
              <a:buFont typeface="Times New Roman"/>
              <a:buNone/>
              <a:defRPr/>
            </a:lvl3pPr>
            <a:lvl4pPr marL="1371600" indent="0" rtl="0">
              <a:spcBef>
                <a:spcPts val="0"/>
              </a:spcBef>
              <a:buFont typeface="Times New Roman"/>
              <a:buNone/>
              <a:defRPr/>
            </a:lvl4pPr>
            <a:lvl5pPr marL="1828800" indent="0" rtl="0">
              <a:spcBef>
                <a:spcPts val="0"/>
              </a:spcBef>
              <a:buFont typeface="Times New Roman"/>
              <a:buNone/>
              <a:defRPr/>
            </a:lvl5pPr>
            <a:lvl6pPr marL="2286000" indent="0" rtl="0">
              <a:spcBef>
                <a:spcPts val="0"/>
              </a:spcBef>
              <a:buFont typeface="Times New Roman"/>
              <a:buNone/>
              <a:defRPr/>
            </a:lvl6pPr>
            <a:lvl7pPr marL="2743200" indent="0" rtl="0">
              <a:spcBef>
                <a:spcPts val="0"/>
              </a:spcBef>
              <a:buFont typeface="Times New Roman"/>
              <a:buNone/>
              <a:defRPr/>
            </a:lvl7pPr>
            <a:lvl8pPr marL="3200400" indent="0" rtl="0">
              <a:spcBef>
                <a:spcPts val="0"/>
              </a:spcBef>
              <a:buFont typeface="Times New Roman"/>
              <a:buNone/>
              <a:defRPr/>
            </a:lvl8pPr>
            <a:lvl9pPr marL="3657600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indent="0" rtl="0">
              <a:spcBef>
                <a:spcPts val="0"/>
              </a:spcBef>
              <a:buFont typeface="Times New Roman"/>
              <a:buNone/>
              <a:defRPr/>
            </a:lvl2pPr>
            <a:lvl3pPr marL="914400" indent="0" rtl="0">
              <a:spcBef>
                <a:spcPts val="0"/>
              </a:spcBef>
              <a:buFont typeface="Times New Roman"/>
              <a:buNone/>
              <a:defRPr/>
            </a:lvl3pPr>
            <a:lvl4pPr marL="1371600" indent="0" rtl="0">
              <a:spcBef>
                <a:spcPts val="0"/>
              </a:spcBef>
              <a:buFont typeface="Times New Roman"/>
              <a:buNone/>
              <a:defRPr/>
            </a:lvl4pPr>
            <a:lvl5pPr marL="1828800" indent="0" rtl="0">
              <a:spcBef>
                <a:spcPts val="0"/>
              </a:spcBef>
              <a:buFont typeface="Times New Roman"/>
              <a:buNone/>
              <a:defRPr/>
            </a:lvl5pPr>
            <a:lvl6pPr marL="2286000" indent="0" rtl="0">
              <a:spcBef>
                <a:spcPts val="0"/>
              </a:spcBef>
              <a:buFont typeface="Times New Roman"/>
              <a:buNone/>
              <a:defRPr/>
            </a:lvl6pPr>
            <a:lvl7pPr marL="2743200" indent="0" rtl="0">
              <a:spcBef>
                <a:spcPts val="0"/>
              </a:spcBef>
              <a:buFont typeface="Times New Roman"/>
              <a:buNone/>
              <a:defRPr/>
            </a:lvl7pPr>
            <a:lvl8pPr marL="3200400" indent="0" rtl="0">
              <a:spcBef>
                <a:spcPts val="0"/>
              </a:spcBef>
              <a:buFont typeface="Times New Roman"/>
              <a:buNone/>
              <a:defRPr/>
            </a:lvl8pPr>
            <a:lvl9pPr marL="3657600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indent="0" rtl="0">
              <a:spcBef>
                <a:spcPts val="0"/>
              </a:spcBef>
              <a:buFont typeface="Times New Roman"/>
              <a:buNone/>
              <a:defRPr/>
            </a:lvl2pPr>
            <a:lvl3pPr marL="914400" indent="0" rtl="0">
              <a:spcBef>
                <a:spcPts val="0"/>
              </a:spcBef>
              <a:buFont typeface="Times New Roman"/>
              <a:buNone/>
              <a:defRPr/>
            </a:lvl3pPr>
            <a:lvl4pPr marL="1371600" indent="0" rtl="0">
              <a:spcBef>
                <a:spcPts val="0"/>
              </a:spcBef>
              <a:buFont typeface="Times New Roman"/>
              <a:buNone/>
              <a:defRPr/>
            </a:lvl4pPr>
            <a:lvl5pPr marL="1828800" indent="0" rtl="0">
              <a:spcBef>
                <a:spcPts val="0"/>
              </a:spcBef>
              <a:buFont typeface="Times New Roman"/>
              <a:buNone/>
              <a:defRPr/>
            </a:lvl5pPr>
            <a:lvl6pPr marL="2286000" indent="0" rtl="0">
              <a:spcBef>
                <a:spcPts val="0"/>
              </a:spcBef>
              <a:buFont typeface="Times New Roman"/>
              <a:buNone/>
              <a:defRPr/>
            </a:lvl6pPr>
            <a:lvl7pPr marL="2743200" indent="0" rtl="0">
              <a:spcBef>
                <a:spcPts val="0"/>
              </a:spcBef>
              <a:buFont typeface="Times New Roman"/>
              <a:buNone/>
              <a:defRPr/>
            </a:lvl7pPr>
            <a:lvl8pPr marL="3200400" indent="0" rtl="0">
              <a:spcBef>
                <a:spcPts val="0"/>
              </a:spcBef>
              <a:buFont typeface="Times New Roman"/>
              <a:buNone/>
              <a:defRPr/>
            </a:lvl8pPr>
            <a:lvl9pPr marL="3657600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Times New Roman"/>
              <a:buNone/>
              <a:defRPr/>
            </a:lvl1pPr>
            <a:lvl2pPr marL="457200" indent="0" rtl="0">
              <a:spcBef>
                <a:spcPts val="0"/>
              </a:spcBef>
              <a:buFont typeface="Times New Roman"/>
              <a:buNone/>
              <a:defRPr/>
            </a:lvl2pPr>
            <a:lvl3pPr marL="914400" indent="0" rtl="0">
              <a:spcBef>
                <a:spcPts val="0"/>
              </a:spcBef>
              <a:buFont typeface="Times New Roman"/>
              <a:buNone/>
              <a:defRPr/>
            </a:lvl3pPr>
            <a:lvl4pPr marL="1371600" indent="0" rtl="0">
              <a:spcBef>
                <a:spcPts val="0"/>
              </a:spcBef>
              <a:buFont typeface="Times New Roman"/>
              <a:buNone/>
              <a:defRPr/>
            </a:lvl4pPr>
            <a:lvl5pPr marL="1828800" indent="0" rtl="0">
              <a:spcBef>
                <a:spcPts val="0"/>
              </a:spcBef>
              <a:buFont typeface="Times New Roman"/>
              <a:buNone/>
              <a:defRPr/>
            </a:lvl5pPr>
            <a:lvl6pPr marL="2286000" indent="0" rtl="0">
              <a:spcBef>
                <a:spcPts val="0"/>
              </a:spcBef>
              <a:buFont typeface="Times New Roman"/>
              <a:buNone/>
              <a:defRPr/>
            </a:lvl6pPr>
            <a:lvl7pPr marL="2743200" indent="0" rtl="0">
              <a:spcBef>
                <a:spcPts val="0"/>
              </a:spcBef>
              <a:buFont typeface="Times New Roman"/>
              <a:buNone/>
              <a:defRPr/>
            </a:lvl7pPr>
            <a:lvl8pPr marL="3200400" indent="0" rtl="0">
              <a:spcBef>
                <a:spcPts val="0"/>
              </a:spcBef>
              <a:buFont typeface="Times New Roman"/>
              <a:buNone/>
              <a:defRPr/>
            </a:lvl8pPr>
            <a:lvl9pPr marL="3657600" indent="0" rtl="0">
              <a:spcBef>
                <a:spcPts val="0"/>
              </a:spcBef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/>
        </p:nvSpPr>
        <p:spPr>
          <a:xfrm>
            <a:off x="0" y="0"/>
            <a:ext cx="588962" cy="1984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Times New Roman"/>
              <a:buNone/>
            </a:pPr>
            <a:r>
              <a:rPr lang="en-US" sz="700" b="0" i="0" u="none" strike="noStrike" cap="none" baseline="0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©</a:t>
            </a:r>
            <a:r>
              <a:rPr lang="en-US" sz="700" b="0" i="0" u="none" strike="noStrike" cap="none" baseline="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 A Smith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11.pn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49" name="Shape 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6" name="Shape 49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750" y="620712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497" name="Shape 497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98" name="Shape 498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499" name="Shape 499"/>
          <p:cNvSpPr txBox="1"/>
          <p:nvPr/>
        </p:nvSpPr>
        <p:spPr>
          <a:xfrm>
            <a:off x="3563937" y="4868862"/>
            <a:ext cx="2376487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0" name="Shape 500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501" name="Shape 501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502" name="Shape 502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504" name="Shape 504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505" name="Shape 505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506" name="Shape 506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507" name="Shape 507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508" name="Shape 508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509" name="Shape 509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512" name="Shape 512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518" name="Shape 518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519" name="Shape 519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520" name="Shape 520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521" name="Shape 521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522" name="Shape 522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523" name="Shape 523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526" name="Shape 526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528" name="Shape 528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529" name="Shape 529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0" name="Shape 530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1" name="Shape 531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2" name="Shape 532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3" name="Shape 533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4" name="Shape 534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5" name="Shape 535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6" name="Shape 536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7" name="Shape 537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8" name="Shape 538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9" name="Shape 539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0" name="Shape 540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1" name="Shape 541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2" name="Shape 542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3" name="Shape 543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44" name="Shape 54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45" name="Shape 5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46" name="Shape 54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47" name="Shape 54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248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4" name="Shape 554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5" name="Shape 555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6" name="Shape 556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7" name="Shape 557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558" name="Shape 558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59" name="Shape 559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60" name="Shape 560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61" name="Shape 561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62" name="Shape 562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563" name="Shape 563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564" name="Shape 564"/>
          <p:cNvSpPr txBox="1"/>
          <p:nvPr/>
        </p:nvSpPr>
        <p:spPr>
          <a:xfrm>
            <a:off x="533400" y="5029200"/>
            <a:ext cx="3657600" cy="101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Mij = onderwerp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 baseline="0">
              <a:solidFill>
                <a:srgbClr val="FFCC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5" name="Shape 565"/>
          <p:cNvSpPr txBox="1"/>
          <p:nvPr/>
        </p:nvSpPr>
        <p:spPr>
          <a:xfrm>
            <a:off x="611187" y="6092825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Times New Roman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C: Mij = mv</a:t>
            </a:r>
          </a:p>
        </p:txBody>
      </p:sp>
      <p:sp>
        <p:nvSpPr>
          <p:cNvPr id="566" name="Shape 566"/>
          <p:cNvSpPr txBox="1"/>
          <p:nvPr/>
        </p:nvSpPr>
        <p:spPr>
          <a:xfrm>
            <a:off x="4953000" y="50292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Die vraag = lv </a:t>
            </a:r>
          </a:p>
        </p:txBody>
      </p:sp>
      <p:sp>
        <p:nvSpPr>
          <p:cNvPr id="567" name="Shape 567"/>
          <p:cNvSpPr txBox="1"/>
          <p:nvPr/>
        </p:nvSpPr>
        <p:spPr>
          <a:xfrm>
            <a:off x="4953000" y="6096000"/>
            <a:ext cx="3581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Mij = lv</a:t>
            </a:r>
          </a:p>
        </p:txBody>
      </p:sp>
      <p:sp>
        <p:nvSpPr>
          <p:cNvPr id="568" name="Shape 568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9" name="Shape 569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0" name="Shape 570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1" name="Shape 571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572" name="Shape 5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573" name="Shape 573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Shape 574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5" name="Shape 575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6" name="Shape 576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7" name="Shape 577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8" name="Shape 578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9" name="Shape 579"/>
          <p:cNvSpPr txBox="1"/>
          <p:nvPr/>
        </p:nvSpPr>
        <p:spPr>
          <a:xfrm>
            <a:off x="304800" y="2286000"/>
            <a:ext cx="5834062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Mij is die vraag nooit gesteld.</a:t>
            </a:r>
          </a:p>
        </p:txBody>
      </p:sp>
      <p:sp>
        <p:nvSpPr>
          <p:cNvPr id="580" name="Shape 580"/>
          <p:cNvSpPr txBox="1"/>
          <p:nvPr/>
        </p:nvSpPr>
        <p:spPr>
          <a:xfrm>
            <a:off x="6629400" y="0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1" name="Shape 581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582" name="Shape 582"/>
          <p:cNvSpPr txBox="1"/>
          <p:nvPr/>
        </p:nvSpPr>
        <p:spPr>
          <a:xfrm>
            <a:off x="6732586" y="3789362"/>
            <a:ext cx="2303461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3" name="Shape 583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584" name="Shape 584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585" name="Shape 585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586" name="Shape 586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587" name="Shape 587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592" name="Shape 592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593" name="Shape 593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594" name="Shape 594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595" name="Shape 595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596" name="Shape 596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597" name="Shape 597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598" name="Shape 598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599" name="Shape 599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600" name="Shape 600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601" name="Shape 601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602" name="Shape 602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603" name="Shape 603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€6000</a:t>
            </a:r>
          </a:p>
        </p:txBody>
      </p:sp>
      <p:sp>
        <p:nvSpPr>
          <p:cNvPr id="604" name="Shape 604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605" name="Shape 605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606" name="Shape 606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607" name="Shape 607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608" name="Shape 608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609" name="Shape 609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610" name="Shape 610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611" name="Shape 611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612" name="Shape 612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3" name="Shape 613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4" name="Shape 614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5" name="Shape 615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6" name="Shape 616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7" name="Shape 617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8" name="Shape 618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9" name="Shape 619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0" name="Shape 620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1" name="Shape 621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2" name="Shape 622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3" name="Shape 623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4" name="Shape 624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5" name="Shape 625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6" name="Shape 626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27" name="Shape 6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8" name="Shape 62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29" name="Shape 629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5" name="Shape 6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750" y="692150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636" name="Shape 636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7" name="Shape 637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638" name="Shape 638"/>
          <p:cNvSpPr txBox="1"/>
          <p:nvPr/>
        </p:nvSpPr>
        <p:spPr>
          <a:xfrm>
            <a:off x="3563937" y="4581525"/>
            <a:ext cx="2376487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9" name="Shape 639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640" name="Shape 640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641" name="Shape 641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642" name="Shape 642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643" name="Shape 643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644" name="Shape 644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645" name="Shape 645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646" name="Shape 646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647" name="Shape 647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648" name="Shape 648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649" name="Shape 649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650" name="Shape 650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651" name="Shape 651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652" name="Shape 652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653" name="Shape 653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654" name="Shape 654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655" name="Shape 655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656" name="Shape 656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657" name="Shape 657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658" name="Shape 658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659" name="Shape 659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660" name="Shape 660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661" name="Shape 661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662" name="Shape 662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663" name="Shape 663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664" name="Shape 664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665" name="Shape 665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666" name="Shape 666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667" name="Shape 667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668" name="Shape 668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9" name="Shape 669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0" name="Shape 670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1" name="Shape 671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2" name="Shape 672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3" name="Shape 673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4" name="Shape 674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5" name="Shape 675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6" name="Shape 676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7" name="Shape 677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8" name="Shape 678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9" name="Shape 679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0" name="Shape 680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1" name="Shape 681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2" name="Shape 682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83" name="Shape 68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84" name="Shape 68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85" name="Shape 68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86" name="Shape 68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Shape 692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3" name="Shape 693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4" name="Shape 694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5" name="Shape 695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6" name="Shape 696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697" name="Shape 697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98" name="Shape 698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699" name="Shape 699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00" name="Shape 700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01" name="Shape 701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702" name="Shape 702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703" name="Shape 703"/>
          <p:cNvSpPr txBox="1"/>
          <p:nvPr/>
        </p:nvSpPr>
        <p:spPr>
          <a:xfrm>
            <a:off x="609600" y="5029200"/>
            <a:ext cx="3581399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US" sz="2400" b="1" i="0" u="none" strike="noStrike" cap="none" baseline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NG</a:t>
            </a:r>
          </a:p>
        </p:txBody>
      </p:sp>
      <p:sp>
        <p:nvSpPr>
          <p:cNvPr id="704" name="Shape 704"/>
          <p:cNvSpPr txBox="1"/>
          <p:nvPr/>
        </p:nvSpPr>
        <p:spPr>
          <a:xfrm>
            <a:off x="533400" y="6096000"/>
            <a:ext cx="2971799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en-US" sz="2400" b="1" i="0" u="none" strike="noStrike" cap="none" baseline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strike="noStrike" cap="none" baseline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B: </a:t>
            </a:r>
            <a:r>
              <a:rPr lang="en-US" sz="2400" b="1" i="0" u="none" strike="noStrike" cap="none" baseline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Hij = mv</a:t>
            </a:r>
          </a:p>
        </p:txBody>
      </p:sp>
      <p:sp>
        <p:nvSpPr>
          <p:cNvPr id="705" name="Shape 705"/>
          <p:cNvSpPr txBox="1"/>
          <p:nvPr/>
        </p:nvSpPr>
        <p:spPr>
          <a:xfrm>
            <a:off x="4953000" y="5029200"/>
            <a:ext cx="3290886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 </a:t>
            </a:r>
            <a:r>
              <a:rPr lang="en-US" sz="2400" b="1" i="0" u="none" strike="noStrike" cap="none" baseline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de keuken = vzv</a:t>
            </a:r>
          </a:p>
        </p:txBody>
      </p:sp>
      <p:sp>
        <p:nvSpPr>
          <p:cNvPr id="706" name="Shape 706"/>
          <p:cNvSpPr txBox="1"/>
          <p:nvPr/>
        </p:nvSpPr>
        <p:spPr>
          <a:xfrm>
            <a:off x="5076825" y="6092825"/>
            <a:ext cx="3581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</a:t>
            </a:r>
            <a:r>
              <a:rPr lang="en-US" sz="2400" b="1" i="0" u="none" strike="noStrike" cap="none" baseline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de keuken = bwb</a:t>
            </a:r>
          </a:p>
        </p:txBody>
      </p:sp>
      <p:sp>
        <p:nvSpPr>
          <p:cNvPr id="707" name="Shape 707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08" name="Shape 708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09" name="Shape 709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0" name="Shape 710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711" name="Shape 7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712" name="Shape 712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3" name="Shape 713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4" name="Shape 714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5" name="Shape 715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6" name="Shape 716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7" name="Shape 717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8" name="Shape 718"/>
          <p:cNvSpPr txBox="1"/>
          <p:nvPr/>
        </p:nvSpPr>
        <p:spPr>
          <a:xfrm>
            <a:off x="0" y="2209800"/>
            <a:ext cx="6516687" cy="523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Hij is in de keuken.</a:t>
            </a:r>
          </a:p>
        </p:txBody>
      </p:sp>
      <p:sp>
        <p:nvSpPr>
          <p:cNvPr id="719" name="Shape 719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0" name="Shape 720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721" name="Shape 721"/>
          <p:cNvSpPr txBox="1"/>
          <p:nvPr/>
        </p:nvSpPr>
        <p:spPr>
          <a:xfrm>
            <a:off x="6732586" y="3500437"/>
            <a:ext cx="2303461" cy="28892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2" name="Shape 722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723" name="Shape 723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724" name="Shape 724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725" name="Shape 725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726" name="Shape 726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727" name="Shape 727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728" name="Shape 728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729" name="Shape 729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731" name="Shape 731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732" name="Shape 732"/>
          <p:cNvSpPr txBox="1"/>
          <p:nvPr/>
        </p:nvSpPr>
        <p:spPr>
          <a:xfrm>
            <a:off x="6705600" y="342900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733" name="Shape 733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734" name="Shape 734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735" name="Shape 735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736" name="Shape 736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737" name="Shape 737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738" name="Shape 738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739" name="Shape 739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740" name="Shape 740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741" name="Shape 741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742" name="Shape 742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743" name="Shape 743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744" name="Shape 744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745" name="Shape 745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746" name="Shape 746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747" name="Shape 747"/>
          <p:cNvSpPr txBox="1"/>
          <p:nvPr/>
        </p:nvSpPr>
        <p:spPr>
          <a:xfrm>
            <a:off x="7543800" y="34290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748" name="Shape 748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749" name="Shape 749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750" name="Shape 750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751" name="Shape 751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2" name="Shape 752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3" name="Shape 753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4" name="Shape 754"/>
          <p:cNvSpPr/>
          <p:nvPr/>
        </p:nvSpPr>
        <p:spPr>
          <a:xfrm>
            <a:off x="7235825" y="3573462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5" name="Shape 755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6" name="Shape 756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7" name="Shape 757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8" name="Shape 758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9" name="Shape 759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0" name="Shape 760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1" name="Shape 761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2" name="Shape 762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3" name="Shape 763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4" name="Shape 764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5" name="Shape 765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66" name="Shape 76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7" name="Shape 76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68" name="Shape 768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4" name="Shape 7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312" y="549275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775" name="Shape 775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6" name="Shape 776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777" name="Shape 777"/>
          <p:cNvSpPr txBox="1"/>
          <p:nvPr/>
        </p:nvSpPr>
        <p:spPr>
          <a:xfrm>
            <a:off x="3563937" y="4292600"/>
            <a:ext cx="2376487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8" name="Shape 778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779" name="Shape 779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780" name="Shape 780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781" name="Shape 781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782" name="Shape 782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783" name="Shape 783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784" name="Shape 784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785" name="Shape 785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786" name="Shape 786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787" name="Shape 787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788" name="Shape 788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789" name="Shape 789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790" name="Shape 790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791" name="Shape 791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792" name="Shape 792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793" name="Shape 793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794" name="Shape 794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795" name="Shape 795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796" name="Shape 796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797" name="Shape 797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798" name="Shape 798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799" name="Shape 799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800" name="Shape 800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801" name="Shape 801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802" name="Shape 802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803" name="Shape 803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804" name="Shape 804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805" name="Shape 805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806" name="Shape 806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807" name="Shape 807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8" name="Shape 808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9" name="Shape 809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0" name="Shape 810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1" name="Shape 811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2" name="Shape 812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3" name="Shape 813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4" name="Shape 814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5" name="Shape 815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6" name="Shape 816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7" name="Shape 817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8" name="Shape 818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9" name="Shape 819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0" name="Shape 820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1" name="Shape 821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22" name="Shape 8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23" name="Shape 8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24" name="Shape 8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25" name="Shape 8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Shape 83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baseline="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2" name="Shape 83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33" name="Shape 8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Shape 838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9" name="Shape 839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0" name="Shape 840"/>
          <p:cNvSpPr/>
          <p:nvPr/>
        </p:nvSpPr>
        <p:spPr>
          <a:xfrm>
            <a:off x="4572000" y="46482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1" name="Shape 841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2" name="Shape 842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43" name="Shape 843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44" name="Shape 844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45" name="Shape 845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46" name="Shape 846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47" name="Shape 847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848" name="Shape 848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849" name="Shape 849"/>
          <p:cNvSpPr txBox="1"/>
          <p:nvPr/>
        </p:nvSpPr>
        <p:spPr>
          <a:xfrm>
            <a:off x="611187" y="5013325"/>
            <a:ext cx="3657600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</a:t>
            </a:r>
            <a:r>
              <a:rPr lang="en-US" sz="18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De nieuwe leerlingen = o</a:t>
            </a:r>
          </a:p>
        </p:txBody>
      </p:sp>
      <p:sp>
        <p:nvSpPr>
          <p:cNvPr id="850" name="Shape 850"/>
          <p:cNvSpPr txBox="1"/>
          <p:nvPr/>
        </p:nvSpPr>
        <p:spPr>
          <a:xfrm>
            <a:off x="611187" y="5949950"/>
            <a:ext cx="3751262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</a:t>
            </a:r>
            <a:r>
              <a:rPr lang="en-US" sz="18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De nieuwe leerlingen = lv</a:t>
            </a:r>
          </a:p>
        </p:txBody>
      </p:sp>
      <p:sp>
        <p:nvSpPr>
          <p:cNvPr id="851" name="Shape 851"/>
          <p:cNvSpPr txBox="1"/>
          <p:nvPr/>
        </p:nvSpPr>
        <p:spPr>
          <a:xfrm>
            <a:off x="5076825" y="4724400"/>
            <a:ext cx="3598862" cy="830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16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: De nieuwe leerlingen = mv</a:t>
            </a:r>
          </a:p>
        </p:txBody>
      </p:sp>
      <p:sp>
        <p:nvSpPr>
          <p:cNvPr id="852" name="Shape 852"/>
          <p:cNvSpPr txBox="1"/>
          <p:nvPr/>
        </p:nvSpPr>
        <p:spPr>
          <a:xfrm>
            <a:off x="5219700" y="5988050"/>
            <a:ext cx="3581399" cy="8699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</a:t>
            </a:r>
            <a:r>
              <a:rPr lang="en-US" sz="18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Een lesrooster = lv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3" name="Shape 853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4" name="Shape 854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5" name="Shape 855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6" name="Shape 856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857" name="Shape 8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858" name="Shape 858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9" name="Shape 859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0" name="Shape 860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1" name="Shape 861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2" name="Shape 862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3" name="Shape 863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4" name="Shape 864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5" name="Shape 865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866" name="Shape 866"/>
          <p:cNvSpPr txBox="1"/>
          <p:nvPr/>
        </p:nvSpPr>
        <p:spPr>
          <a:xfrm>
            <a:off x="6732586" y="3141661"/>
            <a:ext cx="2303461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7" name="Shape 867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868" name="Shape 868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869" name="Shape 869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870" name="Shape 870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871" name="Shape 871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872" name="Shape 872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873" name="Shape 873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874" name="Shape 874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875" name="Shape 875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876" name="Shape 876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877" name="Shape 877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878" name="Shape 878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879" name="Shape 879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880" name="Shape 880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881" name="Shape 881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882" name="Shape 882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883" name="Shape 883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884" name="Shape 884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885" name="Shape 885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886" name="Shape 886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887" name="Shape 887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888" name="Shape 888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889" name="Shape 889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890" name="Shape 890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891" name="Shape 891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892" name="Shape 892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893" name="Shape 893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894" name="Shape 894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895" name="Shape 895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896" name="Shape 896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7" name="Shape 897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8" name="Shape 898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9" name="Shape 899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0" name="Shape 900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1" name="Shape 901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2" name="Shape 902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3" name="Shape 903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4" name="Shape 904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5" name="Shape 905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6" name="Shape 906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7" name="Shape 907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8" name="Shape 908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9" name="Shape 909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0" name="Shape 910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11" name="Shape 9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2" name="Shape 91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sp>
        <p:nvSpPr>
          <p:cNvPr id="913" name="Shape 913"/>
          <p:cNvSpPr txBox="1"/>
          <p:nvPr/>
        </p:nvSpPr>
        <p:spPr>
          <a:xfrm>
            <a:off x="371475" y="1960561"/>
            <a:ext cx="6248399" cy="9540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nieuwe leerlingen werd een lesrooster meegegeven.</a:t>
            </a:r>
          </a:p>
        </p:txBody>
      </p:sp>
      <p:pic>
        <p:nvPicPr>
          <p:cNvPr id="914" name="Shape 91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508625" y="0"/>
            <a:ext cx="1111250" cy="1665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0" name="Shape 9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1187" y="620712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921" name="Shape 921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2" name="Shape 922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923" name="Shape 923"/>
          <p:cNvSpPr txBox="1"/>
          <p:nvPr/>
        </p:nvSpPr>
        <p:spPr>
          <a:xfrm>
            <a:off x="3563937" y="3976687"/>
            <a:ext cx="2376487" cy="29527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4" name="Shape 924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925" name="Shape 925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926" name="Shape 926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927" name="Shape 927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928" name="Shape 928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929" name="Shape 929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930" name="Shape 930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931" name="Shape 931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932" name="Shape 932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933" name="Shape 933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934" name="Shape 934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935" name="Shape 935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936" name="Shape 936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937" name="Shape 937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938" name="Shape 938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939" name="Shape 939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940" name="Shape 940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941" name="Shape 941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942" name="Shape 942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943" name="Shape 943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944" name="Shape 944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945" name="Shape 945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946" name="Shape 946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947" name="Shape 947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948" name="Shape 948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949" name="Shape 949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950" name="Shape 950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951" name="Shape 951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952" name="Shape 952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953" name="Shape 953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4" name="Shape 954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5" name="Shape 955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6" name="Shape 956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7" name="Shape 957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8" name="Shape 958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9" name="Shape 959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0" name="Shape 960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1" name="Shape 961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2" name="Shape 962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3" name="Shape 963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4" name="Shape 964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5" name="Shape 965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6" name="Shape 966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7" name="Shape 967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68" name="Shape 96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69" name="Shape 96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70" name="Shape 97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71" name="Shape 97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Shape 977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8" name="Shape 978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9" name="Shape 979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0" name="Shape 980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1" name="Shape 981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82" name="Shape 982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83" name="Shape 983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84" name="Shape 984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85" name="Shape 985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86" name="Shape 986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987" name="Shape 987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988" name="Shape 988"/>
          <p:cNvSpPr txBox="1"/>
          <p:nvPr/>
        </p:nvSpPr>
        <p:spPr>
          <a:xfrm>
            <a:off x="533400" y="502920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 verkouden = lv</a:t>
            </a:r>
          </a:p>
        </p:txBody>
      </p:sp>
      <p:sp>
        <p:nvSpPr>
          <p:cNvPr id="989" name="Shape 989"/>
          <p:cNvSpPr txBox="1"/>
          <p:nvPr/>
        </p:nvSpPr>
        <p:spPr>
          <a:xfrm>
            <a:off x="533400" y="60960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 WG</a:t>
            </a:r>
          </a:p>
        </p:txBody>
      </p:sp>
      <p:sp>
        <p:nvSpPr>
          <p:cNvPr id="990" name="Shape 990"/>
          <p:cNvSpPr txBox="1"/>
          <p:nvPr/>
        </p:nvSpPr>
        <p:spPr>
          <a:xfrm>
            <a:off x="4953000" y="5029200"/>
            <a:ext cx="3390900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 veel mensen = mv</a:t>
            </a:r>
          </a:p>
        </p:txBody>
      </p:sp>
      <p:sp>
        <p:nvSpPr>
          <p:cNvPr id="991" name="Shape 991"/>
          <p:cNvSpPr txBox="1"/>
          <p:nvPr/>
        </p:nvSpPr>
        <p:spPr>
          <a:xfrm>
            <a:off x="4953000" y="6096000"/>
            <a:ext cx="3581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NG</a:t>
            </a:r>
          </a:p>
        </p:txBody>
      </p:sp>
      <p:sp>
        <p:nvSpPr>
          <p:cNvPr id="992" name="Shape 992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3" name="Shape 993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4" name="Shape 994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5" name="Shape 995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996" name="Shape 99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997" name="Shape 997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8" name="Shape 998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9" name="Shape 999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0" name="Shape 1000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1" name="Shape 1001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2" name="Shape 1002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3" name="Shape 1003"/>
          <p:cNvSpPr txBox="1"/>
          <p:nvPr/>
        </p:nvSpPr>
        <p:spPr>
          <a:xfrm>
            <a:off x="304800" y="2286000"/>
            <a:ext cx="6324600" cy="9540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de winter zijn veel mensen verkouden.</a:t>
            </a:r>
          </a:p>
        </p:txBody>
      </p:sp>
      <p:sp>
        <p:nvSpPr>
          <p:cNvPr id="1004" name="Shape 1004"/>
          <p:cNvSpPr txBox="1"/>
          <p:nvPr/>
        </p:nvSpPr>
        <p:spPr>
          <a:xfrm>
            <a:off x="6629400" y="0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5" name="Shape 1005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006" name="Shape 1006"/>
          <p:cNvSpPr txBox="1"/>
          <p:nvPr/>
        </p:nvSpPr>
        <p:spPr>
          <a:xfrm>
            <a:off x="6732586" y="2852736"/>
            <a:ext cx="2303461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7" name="Shape 1007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008" name="Shape 1008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009" name="Shape 1009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010" name="Shape 1010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011" name="Shape 1011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012" name="Shape 1012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013" name="Shape 1013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014" name="Shape 1014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015" name="Shape 1015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016" name="Shape 1016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017" name="Shape 1017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018" name="Shape 1018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019" name="Shape 1019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020" name="Shape 1020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021" name="Shape 1021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022" name="Shape 1022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023" name="Shape 1023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024" name="Shape 1024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025" name="Shape 1025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026" name="Shape 1026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027" name="Shape 1027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028" name="Shape 1028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029" name="Shape 1029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030" name="Shape 1030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031" name="Shape 1031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032" name="Shape 1032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033" name="Shape 1033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034" name="Shape 1034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035" name="Shape 1035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036" name="Shape 1036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7" name="Shape 1037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8" name="Shape 1038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9" name="Shape 1039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0" name="Shape 1040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1" name="Shape 1041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2" name="Shape 1042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3" name="Shape 1043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4" name="Shape 1044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5" name="Shape 1045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6" name="Shape 1046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7" name="Shape 1047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8" name="Shape 1048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9" name="Shape 1049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0" name="Shape 1050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51" name="Shape 105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2" name="Shape 105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3" name="Shape 1053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Shape 1059"/>
          <p:cNvSpPr txBox="1"/>
          <p:nvPr/>
        </p:nvSpPr>
        <p:spPr>
          <a:xfrm>
            <a:off x="0" y="1700211"/>
            <a:ext cx="9144000" cy="13239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4000" b="1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4000" b="1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0" name="Shape 1060"/>
          <p:cNvSpPr txBox="1"/>
          <p:nvPr/>
        </p:nvSpPr>
        <p:spPr>
          <a:xfrm>
            <a:off x="5148262" y="5734050"/>
            <a:ext cx="2687636" cy="701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36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Start again</a:t>
            </a:r>
            <a:r>
              <a:rPr lang="en-US" sz="4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061" name="Shape 1061"/>
          <p:cNvSpPr txBox="1"/>
          <p:nvPr/>
        </p:nvSpPr>
        <p:spPr>
          <a:xfrm>
            <a:off x="3563937" y="908050"/>
            <a:ext cx="2520949" cy="708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Niet juist!</a:t>
            </a:r>
          </a:p>
        </p:txBody>
      </p:sp>
      <p:pic>
        <p:nvPicPr>
          <p:cNvPr id="1062" name="Shape 10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3" name="Shape 106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619250" y="333375"/>
            <a:ext cx="304799" cy="30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>
            <a:off x="4772025" y="549275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Shape 55"/>
          <p:cNvSpPr/>
          <p:nvPr/>
        </p:nvSpPr>
        <p:spPr>
          <a:xfrm>
            <a:off x="7620000" y="6096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219825" y="549275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Shape 57"/>
          <p:cNvSpPr txBox="1"/>
          <p:nvPr/>
        </p:nvSpPr>
        <p:spPr>
          <a:xfrm>
            <a:off x="4956175" y="688975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58" name="Shape 5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6629400" y="60959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Shape 59"/>
          <p:cNvSpPr/>
          <p:nvPr/>
        </p:nvSpPr>
        <p:spPr>
          <a:xfrm rot="5400000">
            <a:off x="7842250" y="815975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" name="Shape 60"/>
          <p:cNvSpPr/>
          <p:nvPr/>
        </p:nvSpPr>
        <p:spPr>
          <a:xfrm>
            <a:off x="7918450" y="663575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Shape 61"/>
          <p:cNvSpPr/>
          <p:nvPr/>
        </p:nvSpPr>
        <p:spPr>
          <a:xfrm rot="5400000">
            <a:off x="8153400" y="8382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Shape 62"/>
          <p:cNvSpPr/>
          <p:nvPr/>
        </p:nvSpPr>
        <p:spPr>
          <a:xfrm>
            <a:off x="8305800" y="6858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" name="Shape 63"/>
          <p:cNvSpPr/>
          <p:nvPr/>
        </p:nvSpPr>
        <p:spPr>
          <a:xfrm rot="5400000">
            <a:off x="8451850" y="815975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Shape 64"/>
          <p:cNvSpPr/>
          <p:nvPr/>
        </p:nvSpPr>
        <p:spPr>
          <a:xfrm>
            <a:off x="8528050" y="663575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" name="Shape 65"/>
          <p:cNvSpPr txBox="1"/>
          <p:nvPr/>
        </p:nvSpPr>
        <p:spPr>
          <a:xfrm>
            <a:off x="5795962" y="1573212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" name="Shape 66"/>
          <p:cNvSpPr txBox="1"/>
          <p:nvPr/>
        </p:nvSpPr>
        <p:spPr>
          <a:xfrm>
            <a:off x="5872162" y="1557337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5872162" y="1878011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x="5872162" y="2182811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5872162" y="2487611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5872162" y="2792411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x="5872162" y="3097211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5872162" y="3402012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x="5872162" y="3706812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x="5872162" y="4011612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x="5872162" y="4316412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5872162" y="4621212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5872162" y="4926012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5872162" y="5230812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5872162" y="5535612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x="5872162" y="5840412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6710361" y="1573212"/>
            <a:ext cx="1600199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Miljoen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x="6710361" y="1893886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6710361" y="2198686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6710361" y="2503486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x="6710361" y="2808286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6710361" y="3113086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6710361" y="3417887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6710361" y="3722687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6710361" y="4027487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6710361" y="4332287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6710361" y="4637087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6710361" y="4941887"/>
            <a:ext cx="1000125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6781800" y="5246687"/>
            <a:ext cx="152876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6710361" y="5551487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6710361" y="5856287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96" name="Shape 96"/>
          <p:cNvSpPr/>
          <p:nvPr/>
        </p:nvSpPr>
        <p:spPr>
          <a:xfrm>
            <a:off x="6405562" y="5992812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Shape 97"/>
          <p:cNvSpPr/>
          <p:nvPr/>
        </p:nvSpPr>
        <p:spPr>
          <a:xfrm>
            <a:off x="6405562" y="5688012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Shape 98"/>
          <p:cNvSpPr/>
          <p:nvPr/>
        </p:nvSpPr>
        <p:spPr>
          <a:xfrm>
            <a:off x="6405562" y="5383212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Shape 99"/>
          <p:cNvSpPr/>
          <p:nvPr/>
        </p:nvSpPr>
        <p:spPr>
          <a:xfrm>
            <a:off x="6405562" y="5078412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6405562" y="4773612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6405562" y="4468812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6405562" y="4164012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6405562" y="3859212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Shape 104"/>
          <p:cNvSpPr/>
          <p:nvPr/>
        </p:nvSpPr>
        <p:spPr>
          <a:xfrm>
            <a:off x="6405562" y="3554412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Shape 105"/>
          <p:cNvSpPr/>
          <p:nvPr/>
        </p:nvSpPr>
        <p:spPr>
          <a:xfrm>
            <a:off x="6405562" y="3249611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6405562" y="2944811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Shape 107"/>
          <p:cNvSpPr/>
          <p:nvPr/>
        </p:nvSpPr>
        <p:spPr>
          <a:xfrm>
            <a:off x="6405562" y="2640011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Shape 108"/>
          <p:cNvSpPr/>
          <p:nvPr/>
        </p:nvSpPr>
        <p:spPr>
          <a:xfrm>
            <a:off x="6405562" y="2335211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Shape 109"/>
          <p:cNvSpPr/>
          <p:nvPr/>
        </p:nvSpPr>
        <p:spPr>
          <a:xfrm>
            <a:off x="6405562" y="2030411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Shape 110"/>
          <p:cNvSpPr/>
          <p:nvPr/>
        </p:nvSpPr>
        <p:spPr>
          <a:xfrm>
            <a:off x="6405562" y="1725611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323850" y="2924175"/>
            <a:ext cx="5257799" cy="3416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18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Probeer de miljoen te bereiken!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1800" b="1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1800" b="1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2400" b="1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2400" b="1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2" name="Shape 1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2019299" cy="1981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9" name="Shape 10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4212" y="620712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1070" name="Shape 1070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1" name="Shape 1071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072" name="Shape 1072"/>
          <p:cNvSpPr txBox="1"/>
          <p:nvPr/>
        </p:nvSpPr>
        <p:spPr>
          <a:xfrm>
            <a:off x="3563937" y="3644900"/>
            <a:ext cx="2376487" cy="29527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3" name="Shape 1073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074" name="Shape 1074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075" name="Shape 1075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076" name="Shape 1076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077" name="Shape 1077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078" name="Shape 1078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079" name="Shape 1079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080" name="Shape 1080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081" name="Shape 1081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082" name="Shape 1082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083" name="Shape 1083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084" name="Shape 1084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085" name="Shape 1085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086" name="Shape 1086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087" name="Shape 1087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088" name="Shape 1088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089" name="Shape 1089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090" name="Shape 1090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091" name="Shape 1091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092" name="Shape 1092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093" name="Shape 1093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094" name="Shape 1094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095" name="Shape 1095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096" name="Shape 1096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097" name="Shape 1097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098" name="Shape 1098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099" name="Shape 1099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100" name="Shape 1100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101" name="Shape 1101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102" name="Shape 1102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3" name="Shape 1103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4" name="Shape 1104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5" name="Shape 1105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6" name="Shape 1106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7" name="Shape 1107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8" name="Shape 1108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9" name="Shape 1109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0" name="Shape 1110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1" name="Shape 1111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2" name="Shape 1112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3" name="Shape 1113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4" name="Shape 1114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5" name="Shape 1115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6" name="Shape 1116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117" name="Shape 11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8" name="Shape 11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9" name="Shape 11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0" name="Shape 11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Shape 1126"/>
          <p:cNvSpPr txBox="1"/>
          <p:nvPr/>
        </p:nvSpPr>
        <p:spPr>
          <a:xfrm>
            <a:off x="0" y="4414837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7" name="Shape 1127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8" name="Shape 1128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9" name="Shape 1129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0" name="Shape 1130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131" name="Shape 1131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32" name="Shape 1132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33" name="Shape 1133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34" name="Shape 1134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35" name="Shape 1135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136" name="Shape 1136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137" name="Shape 1137"/>
          <p:cNvSpPr txBox="1"/>
          <p:nvPr/>
        </p:nvSpPr>
        <p:spPr>
          <a:xfrm>
            <a:off x="533400" y="5029200"/>
            <a:ext cx="375126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US" sz="2400" b="1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  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 bed = vzv</a:t>
            </a:r>
          </a:p>
        </p:txBody>
      </p:sp>
      <p:sp>
        <p:nvSpPr>
          <p:cNvPr id="1138" name="Shape 1138"/>
          <p:cNvSpPr txBox="1"/>
          <p:nvPr/>
        </p:nvSpPr>
        <p:spPr>
          <a:xfrm>
            <a:off x="533400" y="6096000"/>
            <a:ext cx="3606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 ng</a:t>
            </a:r>
          </a:p>
        </p:txBody>
      </p:sp>
      <p:sp>
        <p:nvSpPr>
          <p:cNvPr id="1139" name="Shape 1139"/>
          <p:cNvSpPr txBox="1"/>
          <p:nvPr/>
        </p:nvSpPr>
        <p:spPr>
          <a:xfrm>
            <a:off x="4953000" y="5029200"/>
            <a:ext cx="365125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 </a:t>
            </a: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ik = mv</a:t>
            </a:r>
          </a:p>
        </p:txBody>
      </p:sp>
      <p:sp>
        <p:nvSpPr>
          <p:cNvPr id="1140" name="Shape 1140"/>
          <p:cNvSpPr txBox="1"/>
          <p:nvPr/>
        </p:nvSpPr>
        <p:spPr>
          <a:xfrm>
            <a:off x="4953000" y="6096000"/>
            <a:ext cx="3581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Wg </a:t>
            </a:r>
          </a:p>
        </p:txBody>
      </p:sp>
      <p:sp>
        <p:nvSpPr>
          <p:cNvPr id="1141" name="Shape 1141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2" name="Shape 1142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3" name="Shape 1143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4" name="Shape 1144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1145" name="Shape 11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1146" name="Shape 1146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7" name="Shape 1147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8" name="Shape 1148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9" name="Shape 1149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0" name="Shape 1150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1" name="Shape 1151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2" name="Shape 1152"/>
          <p:cNvSpPr txBox="1"/>
          <p:nvPr/>
        </p:nvSpPr>
        <p:spPr>
          <a:xfrm>
            <a:off x="304800" y="2438400"/>
            <a:ext cx="5834062" cy="523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Daarom bleef ik vele uren in bed.</a:t>
            </a:r>
          </a:p>
        </p:txBody>
      </p:sp>
      <p:sp>
        <p:nvSpPr>
          <p:cNvPr id="1153" name="Shape 1153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4" name="Shape 1154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155" name="Shape 1155"/>
          <p:cNvSpPr txBox="1"/>
          <p:nvPr/>
        </p:nvSpPr>
        <p:spPr>
          <a:xfrm>
            <a:off x="6732586" y="2565400"/>
            <a:ext cx="2303461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6" name="Shape 1156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157" name="Shape 1157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158" name="Shape 1158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159" name="Shape 1159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160" name="Shape 1160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161" name="Shape 1161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162" name="Shape 1162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163" name="Shape 1163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164" name="Shape 1164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165" name="Shape 1165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166" name="Shape 1166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167" name="Shape 1167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168" name="Shape 1168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169" name="Shape 1169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170" name="Shape 1170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171" name="Shape 1171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172" name="Shape 1172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173" name="Shape 1173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174" name="Shape 1174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175" name="Shape 1175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176" name="Shape 1176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177" name="Shape 1177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178" name="Shape 1178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179" name="Shape 1179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180" name="Shape 1180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181" name="Shape 1181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182" name="Shape 1182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183" name="Shape 1183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184" name="Shape 1184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185" name="Shape 1185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6" name="Shape 1186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7" name="Shape 1187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8" name="Shape 1188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9" name="Shape 1189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0" name="Shape 1190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1" name="Shape 1191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2" name="Shape 1192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3" name="Shape 1193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4" name="Shape 1194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5" name="Shape 1195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6" name="Shape 1196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7" name="Shape 1197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8" name="Shape 1198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9" name="Shape 1199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00" name="Shape 120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1" name="Shape 120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2" name="Shape 120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508625" y="0"/>
            <a:ext cx="1111250" cy="1665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" name="Shape 120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312" y="620712"/>
            <a:ext cx="304799" cy="3047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09" name="Shape 1209"/>
          <p:cNvGrpSpPr/>
          <p:nvPr/>
        </p:nvGrpSpPr>
        <p:grpSpPr>
          <a:xfrm>
            <a:off x="3505200" y="1111250"/>
            <a:ext cx="2514599" cy="4756150"/>
            <a:chOff x="3505200" y="1111250"/>
            <a:chExt cx="2514599" cy="4756150"/>
          </a:xfrm>
        </p:grpSpPr>
        <p:sp>
          <p:nvSpPr>
            <p:cNvPr id="1210" name="Shape 1210"/>
            <p:cNvSpPr txBox="1"/>
            <p:nvPr/>
          </p:nvSpPr>
          <p:spPr>
            <a:xfrm>
              <a:off x="3505200" y="1127125"/>
              <a:ext cx="2514599" cy="4724400"/>
            </a:xfrm>
            <a:prstGeom prst="rect">
              <a:avLst/>
            </a:prstGeom>
            <a:gradFill>
              <a:gsLst>
                <a:gs pos="0">
                  <a:srgbClr val="0066CC"/>
                </a:gs>
                <a:gs pos="100000">
                  <a:srgbClr val="000066"/>
                </a:gs>
              </a:gsLst>
              <a:path path="circle">
                <a:fillToRect l="50000" t="50000" r="50000" b="50000"/>
              </a:path>
              <a:tileRect/>
            </a:gradFill>
            <a:ln w="57150" cap="flat" cmpd="sng">
              <a:solidFill>
                <a:srgbClr val="33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11" name="Shape 1211"/>
            <p:cNvSpPr txBox="1"/>
            <p:nvPr/>
          </p:nvSpPr>
          <p:spPr>
            <a:xfrm>
              <a:off x="3581400" y="1111250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15</a:t>
              </a:r>
            </a:p>
          </p:txBody>
        </p:sp>
        <p:sp>
          <p:nvSpPr>
            <p:cNvPr id="1212" name="Shape 1212"/>
            <p:cNvSpPr txBox="1"/>
            <p:nvPr/>
          </p:nvSpPr>
          <p:spPr>
            <a:xfrm>
              <a:off x="3563937" y="3357562"/>
              <a:ext cx="2376487" cy="295275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13" name="Shape 1213"/>
            <p:cNvSpPr txBox="1"/>
            <p:nvPr/>
          </p:nvSpPr>
          <p:spPr>
            <a:xfrm>
              <a:off x="3581400" y="14319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14</a:t>
              </a:r>
            </a:p>
          </p:txBody>
        </p:sp>
        <p:sp>
          <p:nvSpPr>
            <p:cNvPr id="1214" name="Shape 1214"/>
            <p:cNvSpPr txBox="1"/>
            <p:nvPr/>
          </p:nvSpPr>
          <p:spPr>
            <a:xfrm>
              <a:off x="3581400" y="17367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13</a:t>
              </a:r>
            </a:p>
          </p:txBody>
        </p:sp>
        <p:sp>
          <p:nvSpPr>
            <p:cNvPr id="1215" name="Shape 1215"/>
            <p:cNvSpPr txBox="1"/>
            <p:nvPr/>
          </p:nvSpPr>
          <p:spPr>
            <a:xfrm>
              <a:off x="3581400" y="20415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12</a:t>
              </a:r>
            </a:p>
          </p:txBody>
        </p:sp>
        <p:sp>
          <p:nvSpPr>
            <p:cNvPr id="1216" name="Shape 1216"/>
            <p:cNvSpPr txBox="1"/>
            <p:nvPr/>
          </p:nvSpPr>
          <p:spPr>
            <a:xfrm>
              <a:off x="3581400" y="23463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11</a:t>
              </a:r>
            </a:p>
          </p:txBody>
        </p:sp>
        <p:sp>
          <p:nvSpPr>
            <p:cNvPr id="1217" name="Shape 1217"/>
            <p:cNvSpPr txBox="1"/>
            <p:nvPr/>
          </p:nvSpPr>
          <p:spPr>
            <a:xfrm>
              <a:off x="3581400" y="26511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</a:t>
              </a:r>
            </a:p>
          </p:txBody>
        </p:sp>
        <p:sp>
          <p:nvSpPr>
            <p:cNvPr id="1218" name="Shape 1218"/>
            <p:cNvSpPr txBox="1"/>
            <p:nvPr/>
          </p:nvSpPr>
          <p:spPr>
            <a:xfrm>
              <a:off x="3581400" y="29559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9</a:t>
              </a:r>
            </a:p>
          </p:txBody>
        </p:sp>
        <p:sp>
          <p:nvSpPr>
            <p:cNvPr id="1219" name="Shape 1219"/>
            <p:cNvSpPr txBox="1"/>
            <p:nvPr/>
          </p:nvSpPr>
          <p:spPr>
            <a:xfrm>
              <a:off x="3581400" y="32607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8</a:t>
              </a:r>
            </a:p>
          </p:txBody>
        </p:sp>
        <p:sp>
          <p:nvSpPr>
            <p:cNvPr id="1220" name="Shape 1220"/>
            <p:cNvSpPr txBox="1"/>
            <p:nvPr/>
          </p:nvSpPr>
          <p:spPr>
            <a:xfrm>
              <a:off x="3581400" y="35655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7</a:t>
              </a:r>
            </a:p>
          </p:txBody>
        </p:sp>
        <p:sp>
          <p:nvSpPr>
            <p:cNvPr id="1221" name="Shape 1221"/>
            <p:cNvSpPr txBox="1"/>
            <p:nvPr/>
          </p:nvSpPr>
          <p:spPr>
            <a:xfrm>
              <a:off x="3581400" y="38703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6</a:t>
              </a:r>
            </a:p>
          </p:txBody>
        </p:sp>
        <p:sp>
          <p:nvSpPr>
            <p:cNvPr id="1222" name="Shape 1222"/>
            <p:cNvSpPr txBox="1"/>
            <p:nvPr/>
          </p:nvSpPr>
          <p:spPr>
            <a:xfrm>
              <a:off x="3581400" y="41751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</a:t>
              </a:r>
            </a:p>
          </p:txBody>
        </p:sp>
        <p:sp>
          <p:nvSpPr>
            <p:cNvPr id="1223" name="Shape 1223"/>
            <p:cNvSpPr txBox="1"/>
            <p:nvPr/>
          </p:nvSpPr>
          <p:spPr>
            <a:xfrm>
              <a:off x="3581400" y="44799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</a:p>
          </p:txBody>
        </p:sp>
        <p:sp>
          <p:nvSpPr>
            <p:cNvPr id="1224" name="Shape 1224"/>
            <p:cNvSpPr txBox="1"/>
            <p:nvPr/>
          </p:nvSpPr>
          <p:spPr>
            <a:xfrm>
              <a:off x="3581400" y="47847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</a:p>
          </p:txBody>
        </p:sp>
        <p:sp>
          <p:nvSpPr>
            <p:cNvPr id="1225" name="Shape 1225"/>
            <p:cNvSpPr txBox="1"/>
            <p:nvPr/>
          </p:nvSpPr>
          <p:spPr>
            <a:xfrm>
              <a:off x="3581400" y="50895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</a:p>
          </p:txBody>
        </p:sp>
        <p:sp>
          <p:nvSpPr>
            <p:cNvPr id="1226" name="Shape 1226"/>
            <p:cNvSpPr txBox="1"/>
            <p:nvPr/>
          </p:nvSpPr>
          <p:spPr>
            <a:xfrm>
              <a:off x="3581400" y="53943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</a:p>
          </p:txBody>
        </p:sp>
        <p:sp>
          <p:nvSpPr>
            <p:cNvPr id="1227" name="Shape 1227"/>
            <p:cNvSpPr txBox="1"/>
            <p:nvPr/>
          </p:nvSpPr>
          <p:spPr>
            <a:xfrm>
              <a:off x="4419600" y="1127125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€1 Million</a:t>
              </a:r>
            </a:p>
          </p:txBody>
        </p:sp>
        <p:sp>
          <p:nvSpPr>
            <p:cNvPr id="1228" name="Shape 1228"/>
            <p:cNvSpPr txBox="1"/>
            <p:nvPr/>
          </p:nvSpPr>
          <p:spPr>
            <a:xfrm>
              <a:off x="4419600" y="14478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€500000</a:t>
              </a:r>
            </a:p>
          </p:txBody>
        </p:sp>
        <p:sp>
          <p:nvSpPr>
            <p:cNvPr id="1229" name="Shape 1229"/>
            <p:cNvSpPr txBox="1"/>
            <p:nvPr/>
          </p:nvSpPr>
          <p:spPr>
            <a:xfrm>
              <a:off x="4419600" y="17526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€250000</a:t>
              </a:r>
            </a:p>
          </p:txBody>
        </p:sp>
        <p:sp>
          <p:nvSpPr>
            <p:cNvPr id="1230" name="Shape 1230"/>
            <p:cNvSpPr txBox="1"/>
            <p:nvPr/>
          </p:nvSpPr>
          <p:spPr>
            <a:xfrm>
              <a:off x="4419600" y="20574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€125000</a:t>
              </a:r>
            </a:p>
          </p:txBody>
        </p:sp>
        <p:sp>
          <p:nvSpPr>
            <p:cNvPr id="1231" name="Shape 1231"/>
            <p:cNvSpPr txBox="1"/>
            <p:nvPr/>
          </p:nvSpPr>
          <p:spPr>
            <a:xfrm>
              <a:off x="4419600" y="23622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€64000</a:t>
              </a:r>
            </a:p>
          </p:txBody>
        </p:sp>
        <p:sp>
          <p:nvSpPr>
            <p:cNvPr id="1232" name="Shape 1232"/>
            <p:cNvSpPr txBox="1"/>
            <p:nvPr/>
          </p:nvSpPr>
          <p:spPr>
            <a:xfrm>
              <a:off x="4419600" y="26670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€32000</a:t>
              </a:r>
            </a:p>
          </p:txBody>
        </p:sp>
        <p:sp>
          <p:nvSpPr>
            <p:cNvPr id="1233" name="Shape 1233"/>
            <p:cNvSpPr txBox="1"/>
            <p:nvPr/>
          </p:nvSpPr>
          <p:spPr>
            <a:xfrm>
              <a:off x="4419600" y="29718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€16000</a:t>
              </a:r>
            </a:p>
          </p:txBody>
        </p:sp>
        <p:sp>
          <p:nvSpPr>
            <p:cNvPr id="1234" name="Shape 1234"/>
            <p:cNvSpPr txBox="1"/>
            <p:nvPr/>
          </p:nvSpPr>
          <p:spPr>
            <a:xfrm>
              <a:off x="4419600" y="32766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€8000</a:t>
              </a:r>
            </a:p>
          </p:txBody>
        </p:sp>
        <p:sp>
          <p:nvSpPr>
            <p:cNvPr id="1235" name="Shape 1235"/>
            <p:cNvSpPr txBox="1"/>
            <p:nvPr/>
          </p:nvSpPr>
          <p:spPr>
            <a:xfrm>
              <a:off x="4419600" y="35814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€4000</a:t>
              </a:r>
            </a:p>
          </p:txBody>
        </p:sp>
        <p:sp>
          <p:nvSpPr>
            <p:cNvPr id="1236" name="Shape 1236"/>
            <p:cNvSpPr txBox="1"/>
            <p:nvPr/>
          </p:nvSpPr>
          <p:spPr>
            <a:xfrm>
              <a:off x="4419600" y="38862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€2000</a:t>
              </a:r>
            </a:p>
          </p:txBody>
        </p:sp>
        <p:sp>
          <p:nvSpPr>
            <p:cNvPr id="1237" name="Shape 1237"/>
            <p:cNvSpPr txBox="1"/>
            <p:nvPr/>
          </p:nvSpPr>
          <p:spPr>
            <a:xfrm>
              <a:off x="4419600" y="41910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€1000</a:t>
              </a:r>
            </a:p>
          </p:txBody>
        </p:sp>
        <p:sp>
          <p:nvSpPr>
            <p:cNvPr id="1238" name="Shape 1238"/>
            <p:cNvSpPr txBox="1"/>
            <p:nvPr/>
          </p:nvSpPr>
          <p:spPr>
            <a:xfrm>
              <a:off x="4419600" y="4495800"/>
              <a:ext cx="100012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€500</a:t>
              </a:r>
            </a:p>
          </p:txBody>
        </p:sp>
        <p:sp>
          <p:nvSpPr>
            <p:cNvPr id="1239" name="Shape 1239"/>
            <p:cNvSpPr txBox="1"/>
            <p:nvPr/>
          </p:nvSpPr>
          <p:spPr>
            <a:xfrm>
              <a:off x="4419600" y="48006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€300</a:t>
              </a:r>
            </a:p>
          </p:txBody>
        </p:sp>
        <p:sp>
          <p:nvSpPr>
            <p:cNvPr id="1240" name="Shape 1240"/>
            <p:cNvSpPr txBox="1"/>
            <p:nvPr/>
          </p:nvSpPr>
          <p:spPr>
            <a:xfrm>
              <a:off x="4419600" y="5105400"/>
              <a:ext cx="13334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€200</a:t>
              </a:r>
            </a:p>
          </p:txBody>
        </p:sp>
        <p:sp>
          <p:nvSpPr>
            <p:cNvPr id="1241" name="Shape 1241"/>
            <p:cNvSpPr txBox="1"/>
            <p:nvPr/>
          </p:nvSpPr>
          <p:spPr>
            <a:xfrm>
              <a:off x="4419600" y="54102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€100</a:t>
              </a:r>
            </a:p>
          </p:txBody>
        </p:sp>
        <p:sp>
          <p:nvSpPr>
            <p:cNvPr id="1242" name="Shape 1242"/>
            <p:cNvSpPr/>
            <p:nvPr/>
          </p:nvSpPr>
          <p:spPr>
            <a:xfrm>
              <a:off x="4114800" y="55467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43" name="Shape 1243"/>
            <p:cNvSpPr/>
            <p:nvPr/>
          </p:nvSpPr>
          <p:spPr>
            <a:xfrm>
              <a:off x="4114800" y="52419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44" name="Shape 1244"/>
            <p:cNvSpPr/>
            <p:nvPr/>
          </p:nvSpPr>
          <p:spPr>
            <a:xfrm>
              <a:off x="4114800" y="49371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45" name="Shape 1245"/>
            <p:cNvSpPr/>
            <p:nvPr/>
          </p:nvSpPr>
          <p:spPr>
            <a:xfrm>
              <a:off x="4114800" y="46323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46" name="Shape 1246"/>
            <p:cNvSpPr/>
            <p:nvPr/>
          </p:nvSpPr>
          <p:spPr>
            <a:xfrm>
              <a:off x="4114800" y="43275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47" name="Shape 1247"/>
            <p:cNvSpPr/>
            <p:nvPr/>
          </p:nvSpPr>
          <p:spPr>
            <a:xfrm>
              <a:off x="4114800" y="40227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48" name="Shape 1248"/>
            <p:cNvSpPr/>
            <p:nvPr/>
          </p:nvSpPr>
          <p:spPr>
            <a:xfrm>
              <a:off x="4114800" y="37179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49" name="Shape 1249"/>
            <p:cNvSpPr/>
            <p:nvPr/>
          </p:nvSpPr>
          <p:spPr>
            <a:xfrm>
              <a:off x="4114800" y="34131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50" name="Shape 1250"/>
            <p:cNvSpPr/>
            <p:nvPr/>
          </p:nvSpPr>
          <p:spPr>
            <a:xfrm>
              <a:off x="4114800" y="31083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51" name="Shape 1251"/>
            <p:cNvSpPr/>
            <p:nvPr/>
          </p:nvSpPr>
          <p:spPr>
            <a:xfrm>
              <a:off x="4114800" y="28035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52" name="Shape 1252"/>
            <p:cNvSpPr/>
            <p:nvPr/>
          </p:nvSpPr>
          <p:spPr>
            <a:xfrm>
              <a:off x="4114800" y="24987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53" name="Shape 1253"/>
            <p:cNvSpPr/>
            <p:nvPr/>
          </p:nvSpPr>
          <p:spPr>
            <a:xfrm>
              <a:off x="4114800" y="21939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54" name="Shape 1254"/>
            <p:cNvSpPr/>
            <p:nvPr/>
          </p:nvSpPr>
          <p:spPr>
            <a:xfrm>
              <a:off x="4114800" y="18891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55" name="Shape 1255"/>
            <p:cNvSpPr/>
            <p:nvPr/>
          </p:nvSpPr>
          <p:spPr>
            <a:xfrm>
              <a:off x="4114800" y="15843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56" name="Shape 1256"/>
            <p:cNvSpPr/>
            <p:nvPr/>
          </p:nvSpPr>
          <p:spPr>
            <a:xfrm>
              <a:off x="4114800" y="12795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1257" name="Shape 125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8" name="Shape 125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9" name="Shape 125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0" name="Shape 126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6" name="Shape 1266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7" name="Shape 1267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8" name="Shape 1268"/>
          <p:cNvSpPr txBox="1"/>
          <p:nvPr/>
        </p:nvSpPr>
        <p:spPr>
          <a:xfrm>
            <a:off x="6732586" y="2276475"/>
            <a:ext cx="2303461" cy="2666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9" name="Shape 1269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0" name="Shape 1270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1" name="Shape 1271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2" name="Shape 1272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273" name="Shape 1273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74" name="Shape 1274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75" name="Shape 1275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76" name="Shape 1276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77" name="Shape 1277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78" name="Shape 1278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79" name="Shape 1279"/>
          <p:cNvSpPr txBox="1"/>
          <p:nvPr/>
        </p:nvSpPr>
        <p:spPr>
          <a:xfrm>
            <a:off x="533400" y="5029200"/>
            <a:ext cx="3751262" cy="400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Dat huis = één zinsdeel</a:t>
            </a:r>
          </a:p>
        </p:txBody>
      </p:sp>
      <p:sp>
        <p:nvSpPr>
          <p:cNvPr id="1280" name="Shape 1280"/>
          <p:cNvSpPr txBox="1"/>
          <p:nvPr/>
        </p:nvSpPr>
        <p:spPr>
          <a:xfrm>
            <a:off x="609600" y="6096000"/>
            <a:ext cx="3606800" cy="708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20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C. Gez. = staat op een mooie plek.</a:t>
            </a:r>
          </a:p>
        </p:txBody>
      </p:sp>
      <p:sp>
        <p:nvSpPr>
          <p:cNvPr id="1281" name="Shape 1281"/>
          <p:cNvSpPr txBox="1"/>
          <p:nvPr/>
        </p:nvSpPr>
        <p:spPr>
          <a:xfrm>
            <a:off x="4983162" y="4873625"/>
            <a:ext cx="3651250" cy="7683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B. </a:t>
            </a: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Dat huis op de hoek van de straat = 1 zinsdeel</a:t>
            </a:r>
          </a:p>
        </p:txBody>
      </p:sp>
      <p:sp>
        <p:nvSpPr>
          <p:cNvPr id="1282" name="Shape 1282"/>
          <p:cNvSpPr txBox="1"/>
          <p:nvPr/>
        </p:nvSpPr>
        <p:spPr>
          <a:xfrm>
            <a:off x="5257800" y="6062662"/>
            <a:ext cx="3581399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NG</a:t>
            </a:r>
          </a:p>
        </p:txBody>
      </p:sp>
      <p:sp>
        <p:nvSpPr>
          <p:cNvPr id="1283" name="Shape 1283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4" name="Shape 1284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5" name="Shape 1285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6" name="Shape 1286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1287" name="Shape 12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1288" name="Shape 1288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9" name="Shape 1289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0" name="Shape 1290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1" name="Shape 1291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2" name="Shape 1292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3" name="Shape 1293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4" name="Shape 1294"/>
          <p:cNvSpPr txBox="1"/>
          <p:nvPr/>
        </p:nvSpPr>
        <p:spPr>
          <a:xfrm>
            <a:off x="304800" y="2209800"/>
            <a:ext cx="5834062" cy="10779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 huis op de hoek van de straat staat op een mooie plek.</a:t>
            </a:r>
          </a:p>
        </p:txBody>
      </p:sp>
      <p:sp>
        <p:nvSpPr>
          <p:cNvPr id="1295" name="Shape 1295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296" name="Shape 1296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297" name="Shape 1297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298" name="Shape 1298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299" name="Shape 1299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300" name="Shape 1300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301" name="Shape 1301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302" name="Shape 1302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303" name="Shape 1303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304" name="Shape 1304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305" name="Shape 1305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306" name="Shape 1306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307" name="Shape 1307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308" name="Shape 1308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309" name="Shape 1309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310" name="Shape 1310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311" name="Shape 1311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312" name="Shape 1312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313" name="Shape 1313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314" name="Shape 1314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315" name="Shape 1315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316" name="Shape 1316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317" name="Shape 1317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318" name="Shape 1318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319" name="Shape 1319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320" name="Shape 1320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321" name="Shape 1321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322" name="Shape 1322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323" name="Shape 1323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324" name="Shape 1324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325" name="Shape 1325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6" name="Shape 1326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7" name="Shape 1327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8" name="Shape 1328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9" name="Shape 1329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0" name="Shape 1330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1" name="Shape 1331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2" name="Shape 1332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3" name="Shape 1333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4" name="Shape 1334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5" name="Shape 1335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6" name="Shape 1336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7" name="Shape 1337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8" name="Shape 1338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9" name="Shape 1339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40" name="Shape 134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1" name="Shape 134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2" name="Shape 1342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8" name="Shape 13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287" y="549275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1349" name="Shape 1349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0" name="Shape 1350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351" name="Shape 1351"/>
          <p:cNvSpPr txBox="1"/>
          <p:nvPr/>
        </p:nvSpPr>
        <p:spPr>
          <a:xfrm>
            <a:off x="3563937" y="3068636"/>
            <a:ext cx="2376487" cy="29527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2" name="Shape 1352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353" name="Shape 1353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354" name="Shape 1354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355" name="Shape 1355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356" name="Shape 1356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357" name="Shape 1357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358" name="Shape 1358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359" name="Shape 1359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360" name="Shape 1360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361" name="Shape 1361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362" name="Shape 1362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363" name="Shape 1363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364" name="Shape 1364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365" name="Shape 1365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366" name="Shape 1366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367" name="Shape 1367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368" name="Shape 1368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369" name="Shape 1369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370" name="Shape 1370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371" name="Shape 1371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372" name="Shape 1372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373" name="Shape 1373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374" name="Shape 1374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375" name="Shape 1375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376" name="Shape 1376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377" name="Shape 1377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378" name="Shape 1378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379" name="Shape 1379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380" name="Shape 1380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381" name="Shape 1381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2" name="Shape 1382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3" name="Shape 1383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4" name="Shape 1384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5" name="Shape 1385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6" name="Shape 1386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7" name="Shape 1387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8" name="Shape 1388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9" name="Shape 1389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0" name="Shape 1390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1" name="Shape 1391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2" name="Shape 1392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3" name="Shape 1393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4" name="Shape 1394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5" name="Shape 1395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96" name="Shape 139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7" name="Shape 139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8" name="Shape 139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9" name="Shape 139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Shape 1405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6" name="Shape 1406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7" name="Shape 1407"/>
          <p:cNvSpPr txBox="1"/>
          <p:nvPr/>
        </p:nvSpPr>
        <p:spPr>
          <a:xfrm>
            <a:off x="6732586" y="1916111"/>
            <a:ext cx="2303461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8" name="Shape 1408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9" name="Shape 1409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0" name="Shape 1410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1" name="Shape 1411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412" name="Shape 1412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13" name="Shape 1413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14" name="Shape 1414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15" name="Shape 1415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16" name="Shape 1416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17" name="Shape 1417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418" name="Shape 1418"/>
          <p:cNvSpPr txBox="1"/>
          <p:nvPr/>
        </p:nvSpPr>
        <p:spPr>
          <a:xfrm>
            <a:off x="684212" y="5013325"/>
            <a:ext cx="3600450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De 2e je = lv</a:t>
            </a:r>
          </a:p>
        </p:txBody>
      </p:sp>
      <p:sp>
        <p:nvSpPr>
          <p:cNvPr id="1419" name="Shape 1419"/>
          <p:cNvSpPr txBox="1"/>
          <p:nvPr/>
        </p:nvSpPr>
        <p:spPr>
          <a:xfrm>
            <a:off x="539750" y="6092825"/>
            <a:ext cx="3606800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 De 2e je = ond.</a:t>
            </a:r>
          </a:p>
        </p:txBody>
      </p:sp>
      <p:sp>
        <p:nvSpPr>
          <p:cNvPr id="1420" name="Shape 1420"/>
          <p:cNvSpPr txBox="1"/>
          <p:nvPr/>
        </p:nvSpPr>
        <p:spPr>
          <a:xfrm>
            <a:off x="4932362" y="5029200"/>
            <a:ext cx="3671886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 De 1ste je = lv </a:t>
            </a:r>
          </a:p>
        </p:txBody>
      </p:sp>
      <p:sp>
        <p:nvSpPr>
          <p:cNvPr id="1421" name="Shape 1421"/>
          <p:cNvSpPr txBox="1"/>
          <p:nvPr/>
        </p:nvSpPr>
        <p:spPr>
          <a:xfrm>
            <a:off x="4953000" y="6096000"/>
            <a:ext cx="3581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De 2e je = mv</a:t>
            </a:r>
          </a:p>
        </p:txBody>
      </p:sp>
      <p:sp>
        <p:nvSpPr>
          <p:cNvPr id="1422" name="Shape 1422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3" name="Shape 1423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4" name="Shape 1424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5" name="Shape 1425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1426" name="Shape 14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1427" name="Shape 1427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8" name="Shape 1428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9" name="Shape 1429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0" name="Shape 1430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1" name="Shape 1431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2" name="Shape 1432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3" name="Shape 1433"/>
          <p:cNvSpPr txBox="1"/>
          <p:nvPr/>
        </p:nvSpPr>
        <p:spPr>
          <a:xfrm>
            <a:off x="179386" y="1773236"/>
            <a:ext cx="6302375" cy="1384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bepaalde gevallen, moet, je, je, dan, melden, bij Bureau Halt.</a:t>
            </a:r>
          </a:p>
        </p:txBody>
      </p:sp>
      <p:sp>
        <p:nvSpPr>
          <p:cNvPr id="1434" name="Shape 1434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435" name="Shape 1435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436" name="Shape 1436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437" name="Shape 1437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438" name="Shape 1438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439" name="Shape 1439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440" name="Shape 1440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441" name="Shape 1441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442" name="Shape 1442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443" name="Shape 1443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444" name="Shape 1444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445" name="Shape 1445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446" name="Shape 1446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447" name="Shape 1447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448" name="Shape 1448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449" name="Shape 1449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450" name="Shape 1450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451" name="Shape 1451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452" name="Shape 1452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453" name="Shape 1453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454" name="Shape 1454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455" name="Shape 1455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456" name="Shape 1456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457" name="Shape 1457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458" name="Shape 1458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459" name="Shape 1459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460" name="Shape 1460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461" name="Shape 1461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462" name="Shape 1462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463" name="Shape 1463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464" name="Shape 1464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5" name="Shape 1465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6" name="Shape 1466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7" name="Shape 1467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8" name="Shape 1468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9" name="Shape 1469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0" name="Shape 1470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1" name="Shape 1471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2" name="Shape 1472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3" name="Shape 1473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4" name="Shape 1474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5" name="Shape 1475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6" name="Shape 1476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7" name="Shape 1477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8" name="Shape 1478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79" name="Shape 147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0" name="Shape 148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1" name="Shape 148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508625" y="0"/>
            <a:ext cx="1111250" cy="1665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7" name="Shape 14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4212" y="549275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1488" name="Shape 1488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9" name="Shape 1489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490" name="Shape 1490"/>
          <p:cNvSpPr txBox="1"/>
          <p:nvPr/>
        </p:nvSpPr>
        <p:spPr>
          <a:xfrm>
            <a:off x="3563937" y="2708275"/>
            <a:ext cx="2376487" cy="29527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1" name="Shape 1491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492" name="Shape 1492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493" name="Shape 1493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494" name="Shape 1494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495" name="Shape 1495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496" name="Shape 1496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497" name="Shape 1497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498" name="Shape 1498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499" name="Shape 1499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500" name="Shape 1500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501" name="Shape 1501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502" name="Shape 1502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503" name="Shape 1503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504" name="Shape 1504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505" name="Shape 1505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506" name="Shape 1506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507" name="Shape 1507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508" name="Shape 1508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509" name="Shape 1509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510" name="Shape 1510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511" name="Shape 1511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512" name="Shape 1512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513" name="Shape 1513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514" name="Shape 1514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515" name="Shape 1515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516" name="Shape 1516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517" name="Shape 1517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518" name="Shape 1518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519" name="Shape 1519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520" name="Shape 1520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1" name="Shape 1521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2" name="Shape 1522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3" name="Shape 1523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4" name="Shape 1524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5" name="Shape 1525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6" name="Shape 1526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7" name="Shape 1527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8" name="Shape 1528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29" name="Shape 1529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0" name="Shape 1530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1" name="Shape 1531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2" name="Shape 1532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3" name="Shape 1533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4" name="Shape 1534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35" name="Shape 15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6" name="Shape 15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7" name="Shape 153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8" name="Shape 153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56260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" name="Shape 154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baseline="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45" name="Shape 154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46" name="Shape 15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" name="Shape 1551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2" name="Shape 1552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3" name="Shape 1553"/>
          <p:cNvSpPr txBox="1"/>
          <p:nvPr/>
        </p:nvSpPr>
        <p:spPr>
          <a:xfrm>
            <a:off x="6732586" y="1628775"/>
            <a:ext cx="2303461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4" name="Shape 1554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5" name="Shape 1555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6" name="Shape 1556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7" name="Shape 1557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558" name="Shape 1558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59" name="Shape 1559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60" name="Shape 1560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61" name="Shape 1561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62" name="Shape 1562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563" name="Shape 1563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64" name="Shape 1564"/>
          <p:cNvSpPr txBox="1"/>
          <p:nvPr/>
        </p:nvSpPr>
        <p:spPr>
          <a:xfrm>
            <a:off x="533400" y="5029200"/>
            <a:ext cx="375126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 NG: waren jullie ziek</a:t>
            </a:r>
          </a:p>
        </p:txBody>
      </p:sp>
      <p:sp>
        <p:nvSpPr>
          <p:cNvPr id="1565" name="Shape 1565"/>
          <p:cNvSpPr txBox="1"/>
          <p:nvPr/>
        </p:nvSpPr>
        <p:spPr>
          <a:xfrm>
            <a:off x="533400" y="6096000"/>
            <a:ext cx="3606800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</a:t>
            </a: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 de kerstvakantie = vzv</a:t>
            </a:r>
          </a:p>
        </p:txBody>
      </p:sp>
      <p:sp>
        <p:nvSpPr>
          <p:cNvPr id="1566" name="Shape 1566"/>
          <p:cNvSpPr txBox="1"/>
          <p:nvPr/>
        </p:nvSpPr>
        <p:spPr>
          <a:xfrm>
            <a:off x="4953000" y="5029200"/>
            <a:ext cx="365125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 NG: waren ziek</a:t>
            </a:r>
          </a:p>
        </p:txBody>
      </p:sp>
      <p:sp>
        <p:nvSpPr>
          <p:cNvPr id="1567" name="Shape 1567"/>
          <p:cNvSpPr txBox="1"/>
          <p:nvPr/>
        </p:nvSpPr>
        <p:spPr>
          <a:xfrm>
            <a:off x="4953000" y="6096000"/>
            <a:ext cx="3581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WG: waren</a:t>
            </a:r>
          </a:p>
        </p:txBody>
      </p:sp>
      <p:sp>
        <p:nvSpPr>
          <p:cNvPr id="1568" name="Shape 1568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69" name="Shape 1569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0" name="Shape 1570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1" name="Shape 1571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1572" name="Shape 15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1573" name="Shape 1573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4" name="Shape 1574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5" name="Shape 1575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6" name="Shape 1576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7" name="Shape 1577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8" name="Shape 1578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9" name="Shape 1579"/>
          <p:cNvSpPr txBox="1"/>
          <p:nvPr/>
        </p:nvSpPr>
        <p:spPr>
          <a:xfrm>
            <a:off x="0" y="2209800"/>
            <a:ext cx="6629400" cy="101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Waren jullie in de kerstvakantie echt ziek?</a:t>
            </a:r>
            <a:r>
              <a:rPr lang="en-US" sz="32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580" name="Shape 1580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581" name="Shape 1581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582" name="Shape 1582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583" name="Shape 1583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584" name="Shape 1584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585" name="Shape 1585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586" name="Shape 1586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587" name="Shape 1587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588" name="Shape 1588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589" name="Shape 1589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590" name="Shape 1590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591" name="Shape 1591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592" name="Shape 1592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593" name="Shape 1593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594" name="Shape 1594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595" name="Shape 1595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596" name="Shape 1596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597" name="Shape 1597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598" name="Shape 1598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599" name="Shape 1599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600" name="Shape 1600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601" name="Shape 1601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602" name="Shape 1602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603" name="Shape 1603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604" name="Shape 1604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605" name="Shape 1605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606" name="Shape 1606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607" name="Shape 1607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608" name="Shape 1608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609" name="Shape 1609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610" name="Shape 1610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1" name="Shape 1611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2" name="Shape 1612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3" name="Shape 1613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4" name="Shape 1614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5" name="Shape 1615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6" name="Shape 1616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7" name="Shape 1617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8" name="Shape 1618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9" name="Shape 1619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0" name="Shape 1620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1" name="Shape 1621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2" name="Shape 1622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3" name="Shape 1623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4" name="Shape 1624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25" name="Shape 16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6" name="Shape 162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7" name="Shape 1627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3" name="Shape 16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750" y="692150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1634" name="Shape 1634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5" name="Shape 1635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636" name="Shape 1636"/>
          <p:cNvSpPr txBox="1"/>
          <p:nvPr/>
        </p:nvSpPr>
        <p:spPr>
          <a:xfrm>
            <a:off x="3563937" y="2420936"/>
            <a:ext cx="2376487" cy="29527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7" name="Shape 1637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638" name="Shape 1638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639" name="Shape 1639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640" name="Shape 1640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641" name="Shape 1641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642" name="Shape 1642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643" name="Shape 1643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644" name="Shape 1644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645" name="Shape 1645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646" name="Shape 1646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647" name="Shape 1647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648" name="Shape 1648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649" name="Shape 1649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650" name="Shape 1650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651" name="Shape 1651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652" name="Shape 1652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653" name="Shape 1653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654" name="Shape 1654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655" name="Shape 1655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656" name="Shape 1656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657" name="Shape 1657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658" name="Shape 1658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659" name="Shape 1659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660" name="Shape 1660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661" name="Shape 1661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662" name="Shape 1662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663" name="Shape 1663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664" name="Shape 1664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665" name="Shape 1665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666" name="Shape 1666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7" name="Shape 1667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8" name="Shape 1668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9" name="Shape 1669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0" name="Shape 1670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1" name="Shape 1671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2" name="Shape 1672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3" name="Shape 1673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4" name="Shape 1674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5" name="Shape 1675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6" name="Shape 1676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7" name="Shape 1677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8" name="Shape 1678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9" name="Shape 1679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0" name="Shape 1680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81" name="Shape 168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2" name="Shape 168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3" name="Shape 168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4" name="Shape 168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Shape 119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Shape 120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Shape 121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Shape 122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23" name="Shape 123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4" name="Shape 124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5" name="Shape 125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6" name="Shape 126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7" name="Shape 127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28" name="Shape 128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29" name="Shape 129"/>
          <p:cNvSpPr txBox="1"/>
          <p:nvPr/>
        </p:nvSpPr>
        <p:spPr>
          <a:xfrm>
            <a:off x="554037" y="502920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A. door veel mensen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x="533400" y="60960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gekocht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5003800" y="5013325"/>
            <a:ext cx="3671886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 vuurwerk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4953000" y="6010275"/>
            <a:ext cx="4175125" cy="830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aan het eind van het  jaar</a:t>
            </a:r>
          </a:p>
        </p:txBody>
      </p:sp>
      <p:sp>
        <p:nvSpPr>
          <p:cNvPr id="133" name="Shape 133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Shape 134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Shape 136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137" name="Shape 1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Shape 138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Shape 139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Shape 140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Shape 142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Shape 144"/>
          <p:cNvSpPr txBox="1"/>
          <p:nvPr/>
        </p:nvSpPr>
        <p:spPr>
          <a:xfrm>
            <a:off x="381000" y="2362200"/>
            <a:ext cx="6248399" cy="1816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1.Aan het eind van het jaar wordt door veel mensen vuurwerk gekoch</a:t>
            </a:r>
            <a:r>
              <a:rPr lang="en-US" sz="32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Shape 145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Shape 146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6732586" y="4375150"/>
            <a:ext cx="2303461" cy="304799"/>
          </a:xfrm>
          <a:prstGeom prst="rect">
            <a:avLst/>
          </a:prstGeom>
          <a:solidFill>
            <a:srgbClr val="22228B"/>
          </a:solidFill>
          <a:ln w="9525" cap="flat" cmpd="sng">
            <a:solidFill>
              <a:srgbClr val="2E2EC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Shape 148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66" name="Shape 166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68" name="Shape 168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77" name="Shape 177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" name="Shape 178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Shape 179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Shape 180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Shape 181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" name="Shape 182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Shape 183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" name="Shape 184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5" name="Shape 185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" name="Shape 186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" name="Shape 187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Shape 189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" name="Shape 190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" name="Shape 191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Shape 19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35487" y="3432175"/>
            <a:ext cx="282574" cy="282574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Shape 194"/>
          <p:cNvSpPr txBox="1"/>
          <p:nvPr/>
        </p:nvSpPr>
        <p:spPr>
          <a:xfrm>
            <a:off x="2743200" y="1905000"/>
            <a:ext cx="3505200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Times New Roman"/>
              <a:buNone/>
            </a:pPr>
            <a:r>
              <a:rPr lang="en-US" sz="2400" b="0" i="0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Wat is het onderwerp?</a:t>
            </a:r>
          </a:p>
        </p:txBody>
      </p:sp>
      <p:pic>
        <p:nvPicPr>
          <p:cNvPr id="195" name="Shape 195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0" name="Shape 1690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1" name="Shape 1691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2" name="Shape 1692"/>
          <p:cNvSpPr txBox="1"/>
          <p:nvPr/>
        </p:nvSpPr>
        <p:spPr>
          <a:xfrm>
            <a:off x="6732586" y="1341437"/>
            <a:ext cx="2303461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3" name="Shape 1693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4" name="Shape 1694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5" name="Shape 1695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96" name="Shape 1696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97" name="Shape 1697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698" name="Shape 1698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699" name="Shape 1699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700" name="Shape 1700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701" name="Shape 1701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702" name="Shape 1702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703" name="Shape 1703"/>
          <p:cNvSpPr txBox="1"/>
          <p:nvPr/>
        </p:nvSpPr>
        <p:spPr>
          <a:xfrm>
            <a:off x="533400" y="5029200"/>
            <a:ext cx="3751262" cy="400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 NG: mag verkocht worden</a:t>
            </a:r>
          </a:p>
        </p:txBody>
      </p:sp>
      <p:sp>
        <p:nvSpPr>
          <p:cNvPr id="1704" name="Shape 1704"/>
          <p:cNvSpPr txBox="1"/>
          <p:nvPr/>
        </p:nvSpPr>
        <p:spPr>
          <a:xfrm>
            <a:off x="468312" y="6021387"/>
            <a:ext cx="3606800" cy="708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 NG: mag het verkocht worden</a:t>
            </a:r>
          </a:p>
        </p:txBody>
      </p:sp>
      <p:sp>
        <p:nvSpPr>
          <p:cNvPr id="1705" name="Shape 1705"/>
          <p:cNvSpPr txBox="1"/>
          <p:nvPr/>
        </p:nvSpPr>
        <p:spPr>
          <a:xfrm>
            <a:off x="4953000" y="5029200"/>
            <a:ext cx="3651250" cy="708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 WG: mag verkocht worden</a:t>
            </a:r>
          </a:p>
        </p:txBody>
      </p:sp>
      <p:sp>
        <p:nvSpPr>
          <p:cNvPr id="1706" name="Shape 1706"/>
          <p:cNvSpPr txBox="1"/>
          <p:nvPr/>
        </p:nvSpPr>
        <p:spPr>
          <a:xfrm>
            <a:off x="4953000" y="6096000"/>
            <a:ext cx="3581399" cy="400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WG: mag worden</a:t>
            </a:r>
          </a:p>
        </p:txBody>
      </p:sp>
      <p:sp>
        <p:nvSpPr>
          <p:cNvPr id="1707" name="Shape 1707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8" name="Shape 1708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9" name="Shape 1709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0" name="Shape 1710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1711" name="Shape 17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1712" name="Shape 1712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3" name="Shape 1713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4" name="Shape 1714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5" name="Shape 1715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6" name="Shape 1716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7" name="Shape 1717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8" name="Shape 1718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719" name="Shape 1719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720" name="Shape 1720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721" name="Shape 1721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722" name="Shape 1722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723" name="Shape 1723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724" name="Shape 1724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725" name="Shape 1725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726" name="Shape 1726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727" name="Shape 1727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728" name="Shape 1728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729" name="Shape 1729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730" name="Shape 1730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731" name="Shape 1731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732" name="Shape 1732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733" name="Shape 1733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734" name="Shape 1734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735" name="Shape 1735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736" name="Shape 1736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737" name="Shape 1737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738" name="Shape 1738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739" name="Shape 1739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740" name="Shape 1740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741" name="Shape 1741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742" name="Shape 1742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743" name="Shape 1743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744" name="Shape 1744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745" name="Shape 1745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746" name="Shape 1746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747" name="Shape 1747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748" name="Shape 1748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49" name="Shape 1749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0" name="Shape 1750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1" name="Shape 1751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2" name="Shape 1752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3" name="Shape 1753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4" name="Shape 1754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5" name="Shape 1755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6" name="Shape 1756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7" name="Shape 1757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8" name="Shape 1758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9" name="Shape 1759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0" name="Shape 1760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1" name="Shape 1761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2" name="Shape 1762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3" name="Shape 1763"/>
          <p:cNvSpPr txBox="1"/>
          <p:nvPr/>
        </p:nvSpPr>
        <p:spPr>
          <a:xfrm>
            <a:off x="304800" y="2209800"/>
            <a:ext cx="5834062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Daar mag het wel verkocht worden.</a:t>
            </a:r>
          </a:p>
        </p:txBody>
      </p:sp>
      <p:pic>
        <p:nvPicPr>
          <p:cNvPr id="1764" name="Shape 176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882775" cy="144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5" name="Shape 176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6" name="Shape 176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508625" y="0"/>
            <a:ext cx="1111250" cy="1665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2" name="Shape 1772"/>
          <p:cNvSpPr txBox="1"/>
          <p:nvPr/>
        </p:nvSpPr>
        <p:spPr>
          <a:xfrm>
            <a:off x="0" y="1125537"/>
            <a:ext cx="9144000" cy="25542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4000" b="1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4000" b="1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Maar jullie hebben veel geld gewonnen!!!.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3" name="Shape 1773"/>
          <p:cNvSpPr txBox="1"/>
          <p:nvPr/>
        </p:nvSpPr>
        <p:spPr>
          <a:xfrm>
            <a:off x="5148262" y="5734050"/>
            <a:ext cx="2687636" cy="701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36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Start again</a:t>
            </a:r>
            <a:r>
              <a:rPr lang="en-US" sz="4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774" name="Shape 1774"/>
          <p:cNvSpPr/>
          <p:nvPr/>
        </p:nvSpPr>
        <p:spPr>
          <a:xfrm>
            <a:off x="7885111" y="5805487"/>
            <a:ext cx="1116012" cy="574674"/>
          </a:xfrm>
          <a:prstGeom prst="ellipse">
            <a:avLst/>
          </a:prstGeom>
          <a:gradFill>
            <a:gsLst>
              <a:gs pos="0">
                <a:srgbClr val="3399FF"/>
              </a:gs>
              <a:gs pos="100000">
                <a:srgbClr val="18477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5" name="Shape 1775"/>
          <p:cNvSpPr txBox="1"/>
          <p:nvPr/>
        </p:nvSpPr>
        <p:spPr>
          <a:xfrm>
            <a:off x="3563937" y="908050"/>
            <a:ext cx="2520949" cy="708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Niet juist!</a:t>
            </a:r>
          </a:p>
        </p:txBody>
      </p:sp>
      <p:pic>
        <p:nvPicPr>
          <p:cNvPr id="1776" name="Shape 17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72225" y="3500437"/>
            <a:ext cx="1990724" cy="1841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7" name="Shape 177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5650" y="3500437"/>
            <a:ext cx="1990724" cy="1841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8" name="Shape 177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9" name="Shape 177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0" name="Shape 178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11187" y="476250"/>
            <a:ext cx="304799" cy="30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6" name="Shape 178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750" y="549275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1787" name="Shape 1787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88" name="Shape 1788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789" name="Shape 1789"/>
          <p:cNvSpPr txBox="1"/>
          <p:nvPr/>
        </p:nvSpPr>
        <p:spPr>
          <a:xfrm>
            <a:off x="3563937" y="2133600"/>
            <a:ext cx="2376487" cy="29527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0" name="Shape 1790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791" name="Shape 1791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792" name="Shape 1792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793" name="Shape 1793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794" name="Shape 1794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795" name="Shape 1795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796" name="Shape 1796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797" name="Shape 1797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798" name="Shape 1798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799" name="Shape 1799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800" name="Shape 1800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801" name="Shape 1801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802" name="Shape 1802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803" name="Shape 1803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804" name="Shape 1804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805" name="Shape 1805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806" name="Shape 1806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807" name="Shape 1807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808" name="Shape 1808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809" name="Shape 1809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810" name="Shape 1810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811" name="Shape 1811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812" name="Shape 1812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813" name="Shape 1813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814" name="Shape 1814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815" name="Shape 1815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816" name="Shape 1816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817" name="Shape 1817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818" name="Shape 1818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819" name="Shape 1819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0" name="Shape 1820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1" name="Shape 1821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2" name="Shape 1822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3" name="Shape 1823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4" name="Shape 1824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5" name="Shape 1825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6" name="Shape 1826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7" name="Shape 1827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8" name="Shape 1828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29" name="Shape 1829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0" name="Shape 1830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1" name="Shape 1831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2" name="Shape 1832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3" name="Shape 1833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834" name="Shape 183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5" name="Shape 18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6" name="Shape 18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7" name="Shape 183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" name="Shape 1843"/>
          <p:cNvSpPr txBox="1"/>
          <p:nvPr/>
        </p:nvSpPr>
        <p:spPr>
          <a:xfrm>
            <a:off x="152400" y="3805237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4" name="Shape 1844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5" name="Shape 1845"/>
          <p:cNvSpPr txBox="1"/>
          <p:nvPr/>
        </p:nvSpPr>
        <p:spPr>
          <a:xfrm>
            <a:off x="6732586" y="1052512"/>
            <a:ext cx="2303461" cy="28892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6" name="Shape 1846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7" name="Shape 1847"/>
          <p:cNvSpPr/>
          <p:nvPr/>
        </p:nvSpPr>
        <p:spPr>
          <a:xfrm>
            <a:off x="4724400" y="4724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8" name="Shape 1848"/>
          <p:cNvSpPr/>
          <p:nvPr/>
        </p:nvSpPr>
        <p:spPr>
          <a:xfrm>
            <a:off x="228600" y="5867400"/>
            <a:ext cx="4703762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49" name="Shape 1849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850" name="Shape 1850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851" name="Shape 1851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852" name="Shape 1852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853" name="Shape 1853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854" name="Shape 1854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855" name="Shape 1855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856" name="Shape 1856"/>
          <p:cNvSpPr txBox="1"/>
          <p:nvPr/>
        </p:nvSpPr>
        <p:spPr>
          <a:xfrm>
            <a:off x="684212" y="4941887"/>
            <a:ext cx="3224211" cy="7381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</a:t>
            </a:r>
            <a:r>
              <a:rPr lang="en-US" sz="16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LV: het leukste feest van het schooljaar</a:t>
            </a:r>
          </a:p>
        </p:txBody>
      </p:sp>
      <p:sp>
        <p:nvSpPr>
          <p:cNvPr id="1857" name="Shape 1857"/>
          <p:cNvSpPr txBox="1"/>
          <p:nvPr/>
        </p:nvSpPr>
        <p:spPr>
          <a:xfrm>
            <a:off x="755650" y="5949950"/>
            <a:ext cx="3657600" cy="7381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</a:t>
            </a:r>
            <a:r>
              <a:rPr lang="en-US" sz="18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NG: wordt het leukste feest van het schooljaar</a:t>
            </a:r>
          </a:p>
        </p:txBody>
      </p:sp>
      <p:sp>
        <p:nvSpPr>
          <p:cNvPr id="1858" name="Shape 1858"/>
          <p:cNvSpPr txBox="1"/>
          <p:nvPr/>
        </p:nvSpPr>
        <p:spPr>
          <a:xfrm>
            <a:off x="5076825" y="4868862"/>
            <a:ext cx="3651250" cy="6778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</a:t>
            </a:r>
            <a:r>
              <a:rPr lang="en-US" sz="18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O: het leukste feest van het schooljaar</a:t>
            </a:r>
          </a:p>
        </p:txBody>
      </p:sp>
      <p:sp>
        <p:nvSpPr>
          <p:cNvPr id="1859" name="Shape 1859"/>
          <p:cNvSpPr txBox="1"/>
          <p:nvPr/>
        </p:nvSpPr>
        <p:spPr>
          <a:xfrm>
            <a:off x="5580062" y="6092825"/>
            <a:ext cx="2538412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</a:t>
            </a:r>
            <a:r>
              <a:rPr lang="en-US" sz="18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WG: wordt</a:t>
            </a:r>
          </a:p>
        </p:txBody>
      </p:sp>
      <p:sp>
        <p:nvSpPr>
          <p:cNvPr id="1860" name="Shape 1860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1" name="Shape 1861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2" name="Shape 1862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3" name="Shape 1863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1864" name="Shape 186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1865" name="Shape 1865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6" name="Shape 1866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7" name="Shape 1867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8" name="Shape 1868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9" name="Shape 1869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0" name="Shape 1870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1" name="Shape 1871"/>
          <p:cNvSpPr txBox="1"/>
          <p:nvPr/>
        </p:nvSpPr>
        <p:spPr>
          <a:xfrm>
            <a:off x="457200" y="1981200"/>
            <a:ext cx="5834062" cy="16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 feest wordt het leukste feest van het schooljaar!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 baseline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2" name="Shape 1872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873" name="Shape 1873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874" name="Shape 1874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875" name="Shape 1875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876" name="Shape 1876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877" name="Shape 1877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878" name="Shape 1878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879" name="Shape 1879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880" name="Shape 1880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881" name="Shape 1881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882" name="Shape 1882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883" name="Shape 1883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884" name="Shape 1884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885" name="Shape 1885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886" name="Shape 1886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887" name="Shape 1887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888" name="Shape 1888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889" name="Shape 1889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890" name="Shape 1890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891" name="Shape 1891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892" name="Shape 1892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893" name="Shape 1893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894" name="Shape 1894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895" name="Shape 1895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896" name="Shape 1896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897" name="Shape 1897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898" name="Shape 1898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899" name="Shape 1899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900" name="Shape 1900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901" name="Shape 1901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902" name="Shape 1902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3" name="Shape 1903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4" name="Shape 1904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5" name="Shape 1905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6" name="Shape 1906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7" name="Shape 1907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8" name="Shape 1908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9" name="Shape 1909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0" name="Shape 1910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1" name="Shape 1911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2" name="Shape 1912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3" name="Shape 1913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4" name="Shape 1914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5" name="Shape 1915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16" name="Shape 1916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17" name="Shape 19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882775" cy="144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8" name="Shape 19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sp>
        <p:nvSpPr>
          <p:cNvPr id="1919" name="Shape 1919"/>
          <p:cNvSpPr txBox="1"/>
          <p:nvPr/>
        </p:nvSpPr>
        <p:spPr>
          <a:xfrm>
            <a:off x="168275" y="46036"/>
            <a:ext cx="962024" cy="7429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20" name="Shape 1920"/>
          <p:cNvSpPr txBox="1"/>
          <p:nvPr/>
        </p:nvSpPr>
        <p:spPr>
          <a:xfrm>
            <a:off x="168275" y="46036"/>
            <a:ext cx="962024" cy="7429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21" name="Shape 1921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7" name="Shape 19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1187" y="620712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1928" name="Shape 1928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29" name="Shape 1929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1930" name="Shape 1930"/>
          <p:cNvSpPr txBox="1"/>
          <p:nvPr/>
        </p:nvSpPr>
        <p:spPr>
          <a:xfrm>
            <a:off x="3563937" y="1844675"/>
            <a:ext cx="2376487" cy="29527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1" name="Shape 1931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1932" name="Shape 1932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1933" name="Shape 1933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1934" name="Shape 1934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1935" name="Shape 1935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1936" name="Shape 1936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1937" name="Shape 1937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1938" name="Shape 1938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1939" name="Shape 1939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1940" name="Shape 1940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1941" name="Shape 1941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1942" name="Shape 1942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1943" name="Shape 1943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1944" name="Shape 1944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1945" name="Shape 1945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1946" name="Shape 1946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1947" name="Shape 1947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1948" name="Shape 1948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1949" name="Shape 1949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1950" name="Shape 1950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1951" name="Shape 1951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1952" name="Shape 1952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1953" name="Shape 1953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1954" name="Shape 1954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1955" name="Shape 1955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1956" name="Shape 1956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1957" name="Shape 1957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1958" name="Shape 1958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1959" name="Shape 1959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1960" name="Shape 1960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1" name="Shape 1961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2" name="Shape 1962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3" name="Shape 1963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4" name="Shape 1964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5" name="Shape 1965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6" name="Shape 1966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7" name="Shape 1967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8" name="Shape 1968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9" name="Shape 1969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0" name="Shape 1970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1" name="Shape 1971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2" name="Shape 1972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3" name="Shape 1973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4" name="Shape 1974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975" name="Shape 197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6" name="Shape 197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7" name="Shape 197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8" name="Shape 197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4" name="Shape 1984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5" name="Shape 1985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6" name="Shape 1986"/>
          <p:cNvSpPr txBox="1"/>
          <p:nvPr/>
        </p:nvSpPr>
        <p:spPr>
          <a:xfrm>
            <a:off x="6732586" y="692150"/>
            <a:ext cx="2303461" cy="28892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7" name="Shape 1987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8" name="Shape 1988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89" name="Shape 1989"/>
          <p:cNvSpPr/>
          <p:nvPr/>
        </p:nvSpPr>
        <p:spPr>
          <a:xfrm>
            <a:off x="457200" y="5943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0" name="Shape 1990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991" name="Shape 1991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92" name="Shape 1992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93" name="Shape 1993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94" name="Shape 1994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95" name="Shape 1995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96" name="Shape 1996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997" name="Shape 1997"/>
          <p:cNvSpPr txBox="1"/>
          <p:nvPr/>
        </p:nvSpPr>
        <p:spPr>
          <a:xfrm>
            <a:off x="684212" y="5013325"/>
            <a:ext cx="375126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NG: was gemakkelijk</a:t>
            </a:r>
          </a:p>
        </p:txBody>
      </p:sp>
      <p:sp>
        <p:nvSpPr>
          <p:cNvPr id="1998" name="Shape 1998"/>
          <p:cNvSpPr txBox="1"/>
          <p:nvPr/>
        </p:nvSpPr>
        <p:spPr>
          <a:xfrm>
            <a:off x="900112" y="6165850"/>
            <a:ext cx="3606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</a:t>
            </a:r>
            <a:r>
              <a:rPr lang="en-US" sz="18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LV: makkelijk</a:t>
            </a:r>
          </a:p>
        </p:txBody>
      </p:sp>
      <p:sp>
        <p:nvSpPr>
          <p:cNvPr id="1999" name="Shape 1999"/>
          <p:cNvSpPr txBox="1"/>
          <p:nvPr/>
        </p:nvSpPr>
        <p:spPr>
          <a:xfrm>
            <a:off x="5076825" y="5084762"/>
            <a:ext cx="3651250" cy="400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  B: O: alle voorspellingen</a:t>
            </a:r>
          </a:p>
        </p:txBody>
      </p:sp>
      <p:sp>
        <p:nvSpPr>
          <p:cNvPr id="2000" name="Shape 2000"/>
          <p:cNvSpPr txBox="1"/>
          <p:nvPr/>
        </p:nvSpPr>
        <p:spPr>
          <a:xfrm>
            <a:off x="5148262" y="5949950"/>
            <a:ext cx="3581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D: </a:t>
            </a:r>
            <a:r>
              <a:rPr lang="en-US" sz="18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WG: was</a:t>
            </a:r>
          </a:p>
        </p:txBody>
      </p:sp>
      <p:sp>
        <p:nvSpPr>
          <p:cNvPr id="2001" name="Shape 2001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sp>
        <p:nvSpPr>
          <p:cNvPr id="2002" name="Shape 2002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3" name="Shape 2003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4" name="Shape 2004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05" name="Shape 200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2006" name="Shape 2006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7" name="Shape 2007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8" name="Shape 2008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9" name="Shape 2009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0" name="Shape 2010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1" name="Shape 2011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2" name="Shape 2012"/>
          <p:cNvSpPr txBox="1"/>
          <p:nvPr/>
        </p:nvSpPr>
        <p:spPr>
          <a:xfrm>
            <a:off x="457200" y="2286000"/>
            <a:ext cx="5834062" cy="830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Het werk was ondanks alle voorspellingen makkelijk.</a:t>
            </a:r>
          </a:p>
        </p:txBody>
      </p:sp>
      <p:sp>
        <p:nvSpPr>
          <p:cNvPr id="2013" name="Shape 2013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2014" name="Shape 2014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2015" name="Shape 2015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2016" name="Shape 2016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2017" name="Shape 2017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2018" name="Shape 2018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2019" name="Shape 2019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2020" name="Shape 2020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2021" name="Shape 2021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2022" name="Shape 2022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2023" name="Shape 2023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2024" name="Shape 2024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2025" name="Shape 2025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2026" name="Shape 2026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2027" name="Shape 2027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2028" name="Shape 2028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2029" name="Shape 2029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2030" name="Shape 2030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2031" name="Shape 2031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2032" name="Shape 2032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2033" name="Shape 2033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2034" name="Shape 2034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2035" name="Shape 2035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2036" name="Shape 2036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2037" name="Shape 2037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2038" name="Shape 2038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2039" name="Shape 2039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2040" name="Shape 2040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2041" name="Shape 2041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2042" name="Shape 2042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2043" name="Shape 2043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44" name="Shape 2044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45" name="Shape 2045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46" name="Shape 2046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47" name="Shape 2047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48" name="Shape 2048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49" name="Shape 2049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0" name="Shape 2050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1" name="Shape 2051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2" name="Shape 2052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3" name="Shape 2053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4" name="Shape 2054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5" name="Shape 2055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6" name="Shape 2056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7" name="Shape 2057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58" name="Shape 205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882775" cy="144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9" name="Shape 205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0" name="Shape 206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508625" y="0"/>
            <a:ext cx="1111250" cy="1665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6" name="Shape 20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750" y="620712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2067" name="Shape 2067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8" name="Shape 2068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2069" name="Shape 2069"/>
          <p:cNvSpPr txBox="1"/>
          <p:nvPr/>
        </p:nvSpPr>
        <p:spPr>
          <a:xfrm>
            <a:off x="3563937" y="1484312"/>
            <a:ext cx="2376487" cy="3682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70" name="Shape 2070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2071" name="Shape 2071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2072" name="Shape 2072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2073" name="Shape 2073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2074" name="Shape 2074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2075" name="Shape 2075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2076" name="Shape 2076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2077" name="Shape 2077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2078" name="Shape 2078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2079" name="Shape 2079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2080" name="Shape 2080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2081" name="Shape 2081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2082" name="Shape 2082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2083" name="Shape 2083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2084" name="Shape 2084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2085" name="Shape 2085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2086" name="Shape 2086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2087" name="Shape 2087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2088" name="Shape 2088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2089" name="Shape 2089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2090" name="Shape 2090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2091" name="Shape 2091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2092" name="Shape 2092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2093" name="Shape 2093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2094" name="Shape 2094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2095" name="Shape 2095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2096" name="Shape 2096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2097" name="Shape 2097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2098" name="Shape 2098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2099" name="Shape 2099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0" name="Shape 2100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1" name="Shape 2101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2" name="Shape 2102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3" name="Shape 2103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4" name="Shape 2104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5" name="Shape 2105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6" name="Shape 2106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7" name="Shape 2107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8" name="Shape 2108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9" name="Shape 2109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0" name="Shape 2110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1" name="Shape 2111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2" name="Shape 2112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3" name="Shape 2113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114" name="Shape 21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5" name="Shape 21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6" name="Shape 21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7" name="Shape 21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3" name="Shape 2123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4" name="Shape 2124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5" name="Shape 2125"/>
          <p:cNvSpPr txBox="1"/>
          <p:nvPr/>
        </p:nvSpPr>
        <p:spPr>
          <a:xfrm>
            <a:off x="6732586" y="404812"/>
            <a:ext cx="2303461" cy="28892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6" name="Shape 2126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7" name="Shape 2127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8" name="Shape 2128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29" name="Shape 2129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130" name="Shape 2130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31" name="Shape 2131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32" name="Shape 2132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33" name="Shape 2133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34" name="Shape 2134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35" name="Shape 2135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136" name="Shape 2136"/>
          <p:cNvSpPr txBox="1"/>
          <p:nvPr/>
        </p:nvSpPr>
        <p:spPr>
          <a:xfrm>
            <a:off x="592137" y="5029200"/>
            <a:ext cx="3751262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Times New Roman"/>
              <a:buNone/>
            </a:pPr>
            <a:r>
              <a:rPr lang="en-US" sz="2400" b="1" i="0" u="none" strike="noStrike" cap="none" baseline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NG: Is in de keuken</a:t>
            </a:r>
          </a:p>
        </p:txBody>
      </p:sp>
      <p:sp>
        <p:nvSpPr>
          <p:cNvPr id="2137" name="Shape 2137"/>
          <p:cNvSpPr txBox="1"/>
          <p:nvPr/>
        </p:nvSpPr>
        <p:spPr>
          <a:xfrm>
            <a:off x="533400" y="6096000"/>
            <a:ext cx="3606800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24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B: VZV: in de keuken</a:t>
            </a:r>
          </a:p>
        </p:txBody>
      </p:sp>
      <p:sp>
        <p:nvSpPr>
          <p:cNvPr id="2138" name="Shape 2138"/>
          <p:cNvSpPr txBox="1"/>
          <p:nvPr/>
        </p:nvSpPr>
        <p:spPr>
          <a:xfrm>
            <a:off x="5029200" y="4953000"/>
            <a:ext cx="3651250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24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C: NG: is keuken</a:t>
            </a:r>
          </a:p>
        </p:txBody>
      </p:sp>
      <p:sp>
        <p:nvSpPr>
          <p:cNvPr id="2139" name="Shape 2139"/>
          <p:cNvSpPr txBox="1"/>
          <p:nvPr/>
        </p:nvSpPr>
        <p:spPr>
          <a:xfrm>
            <a:off x="4953000" y="6096000"/>
            <a:ext cx="3581399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2400" b="1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BWB: in de keuken</a:t>
            </a:r>
          </a:p>
        </p:txBody>
      </p:sp>
      <p:sp>
        <p:nvSpPr>
          <p:cNvPr id="2140" name="Shape 2140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sp>
        <p:nvSpPr>
          <p:cNvPr id="2141" name="Shape 2141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2" name="Shape 2142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3" name="Shape 2143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144" name="Shape 21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2145" name="Shape 2145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6" name="Shape 2146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7" name="Shape 2147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8" name="Shape 2148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49" name="Shape 2149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0" name="Shape 2150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1" name="Shape 2151"/>
          <p:cNvSpPr txBox="1"/>
          <p:nvPr/>
        </p:nvSpPr>
        <p:spPr>
          <a:xfrm>
            <a:off x="609600" y="2514600"/>
            <a:ext cx="5834062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Hij is in de keuken.</a:t>
            </a:r>
          </a:p>
        </p:txBody>
      </p:sp>
      <p:sp>
        <p:nvSpPr>
          <p:cNvPr id="2152" name="Shape 2152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2153" name="Shape 2153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2154" name="Shape 2154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2155" name="Shape 2155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2156" name="Shape 2156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2157" name="Shape 2157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2158" name="Shape 2158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2159" name="Shape 2159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2160" name="Shape 2160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2161" name="Shape 2161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2162" name="Shape 2162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2163" name="Shape 2163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2164" name="Shape 2164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2165" name="Shape 2165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2166" name="Shape 2166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2167" name="Shape 2167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2168" name="Shape 2168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2169" name="Shape 2169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2170" name="Shape 2170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2171" name="Shape 2171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2172" name="Shape 2172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2173" name="Shape 2173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2174" name="Shape 2174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2175" name="Shape 2175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2176" name="Shape 2176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2177" name="Shape 2177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2178" name="Shape 2178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2179" name="Shape 2179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2180" name="Shape 2180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2181" name="Shape 2181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2182" name="Shape 2182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3" name="Shape 2183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4" name="Shape 2184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5" name="Shape 2185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6" name="Shape 2186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7" name="Shape 2187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8" name="Shape 2188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89" name="Shape 2189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0" name="Shape 2190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1" name="Shape 2191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2" name="Shape 2192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3" name="Shape 2193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4" name="Shape 2194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5" name="Shape 2195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96" name="Shape 2196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197" name="Shape 219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8" name="Shape 219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9" name="Shape 2199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5" name="Shape 220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750" y="620712"/>
            <a:ext cx="304799" cy="304799"/>
          </a:xfrm>
          <a:prstGeom prst="rect">
            <a:avLst/>
          </a:prstGeom>
          <a:noFill/>
          <a:ln>
            <a:noFill/>
          </a:ln>
        </p:spPr>
      </p:pic>
      <p:sp>
        <p:nvSpPr>
          <p:cNvPr id="2206" name="Shape 2206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7" name="Shape 2207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2208" name="Shape 2208"/>
          <p:cNvSpPr txBox="1"/>
          <p:nvPr/>
        </p:nvSpPr>
        <p:spPr>
          <a:xfrm>
            <a:off x="3563937" y="1196975"/>
            <a:ext cx="2376487" cy="287337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9" name="Shape 2209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2210" name="Shape 2210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2211" name="Shape 2211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2212" name="Shape 2212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2213" name="Shape 2213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2214" name="Shape 2214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2215" name="Shape 2215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2216" name="Shape 2216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2217" name="Shape 2217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2218" name="Shape 2218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2219" name="Shape 2219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2220" name="Shape 2220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2221" name="Shape 2221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2222" name="Shape 2222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2223" name="Shape 2223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2224" name="Shape 2224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2225" name="Shape 2225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2226" name="Shape 2226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2227" name="Shape 2227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2228" name="Shape 2228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2229" name="Shape 2229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2230" name="Shape 2230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2231" name="Shape 2231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2232" name="Shape 2232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2233" name="Shape 2233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2234" name="Shape 2234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2235" name="Shape 2235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2236" name="Shape 2236"/>
          <p:cNvSpPr txBox="1"/>
          <p:nvPr/>
        </p:nvSpPr>
        <p:spPr>
          <a:xfrm>
            <a:off x="4419600" y="510540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2237" name="Shape 2237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2238" name="Shape 2238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39" name="Shape 2239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0" name="Shape 2240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1" name="Shape 2241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2" name="Shape 2242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3" name="Shape 2243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4" name="Shape 2244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5" name="Shape 2245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6" name="Shape 2246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7" name="Shape 2247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8" name="Shape 2248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9" name="Shape 2249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0" name="Shape 2250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1" name="Shape 2251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2" name="Shape 2252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53" name="Shape 225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4" name="Shape 225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5" name="Shape 225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6" name="Shape 225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2" name="Shape 2262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3" name="Shape 2263"/>
          <p:cNvSpPr txBox="1"/>
          <p:nvPr/>
        </p:nvSpPr>
        <p:spPr>
          <a:xfrm>
            <a:off x="6629400" y="1587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4" name="Shape 2264"/>
          <p:cNvSpPr txBox="1"/>
          <p:nvPr/>
        </p:nvSpPr>
        <p:spPr>
          <a:xfrm>
            <a:off x="6732586" y="115886"/>
            <a:ext cx="2303461" cy="288925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5" name="Shape 2265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6" name="Shape 2266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7" name="Shape 2267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8" name="Shape 2268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269" name="Shape 2269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70" name="Shape 2270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71" name="Shape 2271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72" name="Shape 2272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73" name="Shape 2273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74" name="Shape 2274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275" name="Shape 2275"/>
          <p:cNvSpPr txBox="1"/>
          <p:nvPr/>
        </p:nvSpPr>
        <p:spPr>
          <a:xfrm>
            <a:off x="533400" y="5029200"/>
            <a:ext cx="3751262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 de leraar = mv</a:t>
            </a:r>
          </a:p>
        </p:txBody>
      </p:sp>
      <p:sp>
        <p:nvSpPr>
          <p:cNvPr id="2276" name="Shape 2276"/>
          <p:cNvSpPr txBox="1"/>
          <p:nvPr/>
        </p:nvSpPr>
        <p:spPr>
          <a:xfrm>
            <a:off x="609600" y="6096000"/>
            <a:ext cx="3894136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 Mij = lv</a:t>
            </a:r>
          </a:p>
        </p:txBody>
      </p:sp>
      <p:sp>
        <p:nvSpPr>
          <p:cNvPr id="2277" name="Shape 2277"/>
          <p:cNvSpPr txBox="1"/>
          <p:nvPr/>
        </p:nvSpPr>
        <p:spPr>
          <a:xfrm>
            <a:off x="5132387" y="5029200"/>
            <a:ext cx="4011611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 </a:t>
            </a:r>
            <a:r>
              <a:rPr lang="en-US" sz="18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Mij = mv</a:t>
            </a:r>
          </a:p>
        </p:txBody>
      </p:sp>
      <p:sp>
        <p:nvSpPr>
          <p:cNvPr id="2278" name="Shape 2278"/>
          <p:cNvSpPr txBox="1"/>
          <p:nvPr/>
        </p:nvSpPr>
        <p:spPr>
          <a:xfrm>
            <a:off x="5003800" y="5876925"/>
            <a:ext cx="3581399" cy="7699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2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NG: heeft niets verteld</a:t>
            </a:r>
          </a:p>
        </p:txBody>
      </p:sp>
      <p:sp>
        <p:nvSpPr>
          <p:cNvPr id="2279" name="Shape 2279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sp>
        <p:nvSpPr>
          <p:cNvPr id="2280" name="Shape 2280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1" name="Shape 2281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2" name="Shape 2282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283" name="Shape 22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2284" name="Shape 2284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5" name="Shape 2285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6" name="Shape 2286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7" name="Shape 2287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8" name="Shape 2288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9" name="Shape 2289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0" name="Shape 2290"/>
          <p:cNvSpPr txBox="1"/>
          <p:nvPr/>
        </p:nvSpPr>
        <p:spPr>
          <a:xfrm>
            <a:off x="0" y="2209800"/>
            <a:ext cx="6408737" cy="12001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en-US" sz="3600" b="1" i="0" u="none" strike="noStrike" cap="none" baseline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Mij heeft de leraar niets verteld.</a:t>
            </a:r>
          </a:p>
        </p:txBody>
      </p:sp>
      <p:sp>
        <p:nvSpPr>
          <p:cNvPr id="2291" name="Shape 2291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2292" name="Shape 2292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2293" name="Shape 2293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2294" name="Shape 2294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2295" name="Shape 2295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2296" name="Shape 2296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2297" name="Shape 2297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2298" name="Shape 2298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2299" name="Shape 2299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2300" name="Shape 2300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2301" name="Shape 2301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2302" name="Shape 2302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2303" name="Shape 2303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2304" name="Shape 2304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2305" name="Shape 2305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2306" name="Shape 2306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2307" name="Shape 2307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2308" name="Shape 2308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2309" name="Shape 2309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2310" name="Shape 2310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2311" name="Shape 2311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2312" name="Shape 2312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2313" name="Shape 2313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2314" name="Shape 2314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2315" name="Shape 2315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2316" name="Shape 2316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2317" name="Shape 2317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2318" name="Shape 2318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2319" name="Shape 2319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2320" name="Shape 2320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2321" name="Shape 2321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2" name="Shape 2322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3" name="Shape 2323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4" name="Shape 2324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5" name="Shape 2325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6" name="Shape 2326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7" name="Shape 2327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8" name="Shape 2328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29" name="Shape 2329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0" name="Shape 2330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1" name="Shape 2331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2" name="Shape 2332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3" name="Shape 2333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4" name="Shape 2334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5" name="Shape 2335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336" name="Shape 233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7" name="Shape 233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508625" y="0"/>
            <a:ext cx="1111250" cy="1665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8" name="Shape 233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0"/>
            <a:ext cx="2019299" cy="1981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 baseline="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Shape 20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03" name="Shape 2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4" name="Shape 23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4212" y="908050"/>
            <a:ext cx="304799" cy="304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5" name="Shape 23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11411" y="0"/>
            <a:ext cx="4286250" cy="5362575"/>
          </a:xfrm>
          <a:prstGeom prst="rect">
            <a:avLst/>
          </a:prstGeom>
          <a:noFill/>
          <a:ln>
            <a:noFill/>
          </a:ln>
        </p:spPr>
      </p:pic>
      <p:sp>
        <p:nvSpPr>
          <p:cNvPr id="2346" name="Shape 2346"/>
          <p:cNvSpPr txBox="1"/>
          <p:nvPr/>
        </p:nvSpPr>
        <p:spPr>
          <a:xfrm>
            <a:off x="1495425" y="2420936"/>
            <a:ext cx="6027736" cy="21240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lang="en-US" sz="6600" b="0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Goed gedaan!!!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lang="en-US" sz="6600" b="0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Gefeliciteerd</a:t>
            </a:r>
          </a:p>
        </p:txBody>
      </p:sp>
      <p:pic>
        <p:nvPicPr>
          <p:cNvPr id="2347" name="Shape 234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11187" y="4508500"/>
            <a:ext cx="1990724" cy="1841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8" name="Shape 234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635375" y="4652962"/>
            <a:ext cx="1990724" cy="1841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9" name="Shape 234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732586" y="4508500"/>
            <a:ext cx="1990724" cy="1841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0" name="Shape 2350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0"/>
            <a:ext cx="2019299" cy="1981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1" name="Shape 235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124700" y="0"/>
            <a:ext cx="2019299" cy="1981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/>
        </p:nvSpPr>
        <p:spPr>
          <a:xfrm>
            <a:off x="3505200" y="1127125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3581400" y="111125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210" name="Shape 210"/>
          <p:cNvSpPr txBox="1"/>
          <p:nvPr/>
        </p:nvSpPr>
        <p:spPr>
          <a:xfrm>
            <a:off x="3635375" y="5516562"/>
            <a:ext cx="2298699" cy="287337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3581400" y="1431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3581400" y="1736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3581400" y="2041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3581400" y="2346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3581400" y="2651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3581400" y="2955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3581400" y="3260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3581400" y="3565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3581400" y="3870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220" name="Shape 220"/>
          <p:cNvSpPr txBox="1"/>
          <p:nvPr/>
        </p:nvSpPr>
        <p:spPr>
          <a:xfrm>
            <a:off x="3581400" y="41751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3581400" y="44799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3581400" y="47847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3581400" y="50895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3581400" y="539432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4419600" y="112712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4419600" y="1447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4419600" y="1752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4419600" y="2057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4419600" y="2362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4419600" y="2667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4419600" y="29718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4419600" y="3276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4419600" y="35814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4419600" y="3886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4419600" y="41910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4419600" y="449580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237" name="Shape 237"/>
          <p:cNvSpPr txBox="1"/>
          <p:nvPr/>
        </p:nvSpPr>
        <p:spPr>
          <a:xfrm>
            <a:off x="4419600" y="48006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4419600" y="5084762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4419600" y="541020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240" name="Shape 240"/>
          <p:cNvSpPr/>
          <p:nvPr/>
        </p:nvSpPr>
        <p:spPr>
          <a:xfrm>
            <a:off x="4114800" y="5546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1" name="Shape 241"/>
          <p:cNvSpPr/>
          <p:nvPr/>
        </p:nvSpPr>
        <p:spPr>
          <a:xfrm>
            <a:off x="4114800" y="5241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4114800" y="4937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3" name="Shape 243"/>
          <p:cNvSpPr/>
          <p:nvPr/>
        </p:nvSpPr>
        <p:spPr>
          <a:xfrm>
            <a:off x="4114800" y="4632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4114800" y="4327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5" name="Shape 245"/>
          <p:cNvSpPr/>
          <p:nvPr/>
        </p:nvSpPr>
        <p:spPr>
          <a:xfrm>
            <a:off x="4114800" y="4022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6" name="Shape 246"/>
          <p:cNvSpPr/>
          <p:nvPr/>
        </p:nvSpPr>
        <p:spPr>
          <a:xfrm>
            <a:off x="4114800" y="3717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7" name="Shape 247"/>
          <p:cNvSpPr/>
          <p:nvPr/>
        </p:nvSpPr>
        <p:spPr>
          <a:xfrm>
            <a:off x="4114800" y="3413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Shape 248"/>
          <p:cNvSpPr/>
          <p:nvPr/>
        </p:nvSpPr>
        <p:spPr>
          <a:xfrm>
            <a:off x="4114800" y="3108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9" name="Shape 249"/>
          <p:cNvSpPr/>
          <p:nvPr/>
        </p:nvSpPr>
        <p:spPr>
          <a:xfrm>
            <a:off x="4114800" y="2803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0" name="Shape 250"/>
          <p:cNvSpPr/>
          <p:nvPr/>
        </p:nvSpPr>
        <p:spPr>
          <a:xfrm>
            <a:off x="4114800" y="24987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1" name="Shape 251"/>
          <p:cNvSpPr/>
          <p:nvPr/>
        </p:nvSpPr>
        <p:spPr>
          <a:xfrm>
            <a:off x="4114800" y="21939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2" name="Shape 252"/>
          <p:cNvSpPr/>
          <p:nvPr/>
        </p:nvSpPr>
        <p:spPr>
          <a:xfrm>
            <a:off x="4114800" y="18891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Shape 253"/>
          <p:cNvSpPr/>
          <p:nvPr/>
        </p:nvSpPr>
        <p:spPr>
          <a:xfrm>
            <a:off x="4114800" y="158432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4" name="Shape 254"/>
          <p:cNvSpPr/>
          <p:nvPr/>
        </p:nvSpPr>
        <p:spPr>
          <a:xfrm>
            <a:off x="4114800" y="127952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55" name="Shape 2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Shape 2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6200" y="0"/>
            <a:ext cx="1447800" cy="144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Shape 2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Shape 25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5" name="Shape 265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6" name="Shape 266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7" name="Shape 267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8" name="Shape 268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69" name="Shape 269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0" name="Shape 270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1" name="Shape 271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2" name="Shape 272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3" name="Shape 273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74" name="Shape 274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75" name="Shape 275"/>
          <p:cNvSpPr txBox="1"/>
          <p:nvPr/>
        </p:nvSpPr>
        <p:spPr>
          <a:xfrm>
            <a:off x="533400" y="502920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 Er zit een wg in</a:t>
            </a:r>
          </a:p>
        </p:txBody>
      </p:sp>
      <p:sp>
        <p:nvSpPr>
          <p:cNvPr id="276" name="Shape 276"/>
          <p:cNvSpPr txBox="1"/>
          <p:nvPr/>
        </p:nvSpPr>
        <p:spPr>
          <a:xfrm>
            <a:off x="533400" y="60960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 Favoriet is lv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5003800" y="5013325"/>
            <a:ext cx="3671886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B:  Er zit een ng in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4953000" y="6096000"/>
            <a:ext cx="3581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 Vooral is vzv</a:t>
            </a:r>
          </a:p>
        </p:txBody>
      </p:sp>
      <p:sp>
        <p:nvSpPr>
          <p:cNvPr id="279" name="Shape 279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0" name="Shape 280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1" name="Shape 281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2" name="Shape 282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283" name="Shape 2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Shape 284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5" name="Shape 285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Shape 286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7" name="Shape 287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8" name="Shape 288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9" name="Shape 289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0" name="Shape 290"/>
          <p:cNvSpPr txBox="1"/>
          <p:nvPr/>
        </p:nvSpPr>
        <p:spPr>
          <a:xfrm>
            <a:off x="381000" y="2362200"/>
            <a:ext cx="6248399" cy="523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28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Vooral het siervuurwerk is favoriet.</a:t>
            </a:r>
          </a:p>
        </p:txBody>
      </p:sp>
      <p:sp>
        <p:nvSpPr>
          <p:cNvPr id="291" name="Shape 291"/>
          <p:cNvSpPr txBox="1"/>
          <p:nvPr/>
        </p:nvSpPr>
        <p:spPr>
          <a:xfrm>
            <a:off x="6705600" y="0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</a:p>
        </p:txBody>
      </p:sp>
      <p:sp>
        <p:nvSpPr>
          <p:cNvPr id="292" name="Shape 292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6732586" y="4375150"/>
            <a:ext cx="2303461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4" name="Shape 294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297" name="Shape 297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302" name="Shape 302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305" name="Shape 305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307" name="Shape 307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308" name="Shape 308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309" name="Shape 309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320" name="Shape 320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323" name="Shape 323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4" name="Shape 324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5" name="Shape 325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6" name="Shape 326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7" name="Shape 327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8" name="Shape 328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9" name="Shape 329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0" name="Shape 330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1" name="Shape 331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2" name="Shape 332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3" name="Shape 333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4" name="Shape 334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5" name="Shape 335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6" name="Shape 336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7" name="Shape 337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38" name="Shape 33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9" name="Shape 33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124200"/>
            <a:ext cx="282574" cy="282574"/>
          </a:xfrm>
          <a:prstGeom prst="rect">
            <a:avLst/>
          </a:prstGeom>
          <a:noFill/>
          <a:ln>
            <a:noFill/>
          </a:ln>
        </p:spPr>
      </p:pic>
      <p:sp>
        <p:nvSpPr>
          <p:cNvPr id="340" name="Shape 340"/>
          <p:cNvSpPr txBox="1"/>
          <p:nvPr/>
        </p:nvSpPr>
        <p:spPr>
          <a:xfrm>
            <a:off x="2743200" y="1905000"/>
            <a:ext cx="3505200" cy="4619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Times New Roman"/>
              <a:buNone/>
            </a:pPr>
            <a:r>
              <a:rPr lang="en-US" sz="2400" b="0" i="0" u="none" strike="noStrike" cap="none" baseline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Wat is correct?</a:t>
            </a:r>
          </a:p>
        </p:txBody>
      </p:sp>
      <p:pic>
        <p:nvPicPr>
          <p:cNvPr id="341" name="Shape 341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 txBox="1"/>
          <p:nvPr/>
        </p:nvSpPr>
        <p:spPr>
          <a:xfrm>
            <a:off x="0" y="1700211"/>
            <a:ext cx="9144000" cy="708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4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Niet Juist!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strike="noStrike" cap="none" baseline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Shape 348"/>
          <p:cNvSpPr txBox="1"/>
          <p:nvPr/>
        </p:nvSpPr>
        <p:spPr>
          <a:xfrm>
            <a:off x="5148262" y="5734050"/>
            <a:ext cx="2687636" cy="701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36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Start again</a:t>
            </a:r>
            <a:r>
              <a:rPr lang="en-US" sz="40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349" name="Shape 3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50" name="Shape 3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76375" y="260350"/>
            <a:ext cx="304799" cy="30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Shape 356"/>
          <p:cNvGrpSpPr/>
          <p:nvPr/>
        </p:nvGrpSpPr>
        <p:grpSpPr>
          <a:xfrm>
            <a:off x="3505200" y="1111250"/>
            <a:ext cx="2514599" cy="4756150"/>
            <a:chOff x="3505200" y="1111250"/>
            <a:chExt cx="2514599" cy="4756150"/>
          </a:xfrm>
        </p:grpSpPr>
        <p:sp>
          <p:nvSpPr>
            <p:cNvPr id="357" name="Shape 357"/>
            <p:cNvSpPr txBox="1"/>
            <p:nvPr/>
          </p:nvSpPr>
          <p:spPr>
            <a:xfrm>
              <a:off x="3505200" y="1127125"/>
              <a:ext cx="2514599" cy="4724400"/>
            </a:xfrm>
            <a:prstGeom prst="rect">
              <a:avLst/>
            </a:prstGeom>
            <a:gradFill>
              <a:gsLst>
                <a:gs pos="0">
                  <a:srgbClr val="0066CC"/>
                </a:gs>
                <a:gs pos="100000">
                  <a:srgbClr val="000066"/>
                </a:gs>
              </a:gsLst>
              <a:path path="circle">
                <a:fillToRect l="50000" t="50000" r="50000" b="50000"/>
              </a:path>
              <a:tileRect/>
            </a:gradFill>
            <a:ln w="57150" cap="flat" cmpd="sng">
              <a:solidFill>
                <a:srgbClr val="33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58" name="Shape 358"/>
            <p:cNvSpPr txBox="1"/>
            <p:nvPr/>
          </p:nvSpPr>
          <p:spPr>
            <a:xfrm>
              <a:off x="3581400" y="1111250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15</a:t>
              </a:r>
            </a:p>
          </p:txBody>
        </p:sp>
        <p:sp>
          <p:nvSpPr>
            <p:cNvPr id="359" name="Shape 359"/>
            <p:cNvSpPr txBox="1"/>
            <p:nvPr/>
          </p:nvSpPr>
          <p:spPr>
            <a:xfrm>
              <a:off x="3563937" y="5157787"/>
              <a:ext cx="2376487" cy="304799"/>
            </a:xfrm>
            <a:prstGeom prst="rect">
              <a:avLst/>
            </a:prstGeom>
            <a:solidFill>
              <a:srgbClr val="FF0000"/>
            </a:solidFill>
            <a:ln w="9525" cap="flat" cmpd="sng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60" name="Shape 360"/>
            <p:cNvSpPr txBox="1"/>
            <p:nvPr/>
          </p:nvSpPr>
          <p:spPr>
            <a:xfrm>
              <a:off x="3581400" y="14319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14</a:t>
              </a:r>
            </a:p>
          </p:txBody>
        </p:sp>
        <p:sp>
          <p:nvSpPr>
            <p:cNvPr id="361" name="Shape 361"/>
            <p:cNvSpPr txBox="1"/>
            <p:nvPr/>
          </p:nvSpPr>
          <p:spPr>
            <a:xfrm>
              <a:off x="3581400" y="17367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13</a:t>
              </a:r>
            </a:p>
          </p:txBody>
        </p:sp>
        <p:sp>
          <p:nvSpPr>
            <p:cNvPr id="362" name="Shape 362"/>
            <p:cNvSpPr txBox="1"/>
            <p:nvPr/>
          </p:nvSpPr>
          <p:spPr>
            <a:xfrm>
              <a:off x="3581400" y="20415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12</a:t>
              </a:r>
            </a:p>
          </p:txBody>
        </p:sp>
        <p:sp>
          <p:nvSpPr>
            <p:cNvPr id="363" name="Shape 363"/>
            <p:cNvSpPr txBox="1"/>
            <p:nvPr/>
          </p:nvSpPr>
          <p:spPr>
            <a:xfrm>
              <a:off x="3581400" y="23463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11</a:t>
              </a:r>
            </a:p>
          </p:txBody>
        </p:sp>
        <p:sp>
          <p:nvSpPr>
            <p:cNvPr id="364" name="Shape 364"/>
            <p:cNvSpPr txBox="1"/>
            <p:nvPr/>
          </p:nvSpPr>
          <p:spPr>
            <a:xfrm>
              <a:off x="3581400" y="26511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</a:t>
              </a:r>
            </a:p>
          </p:txBody>
        </p:sp>
        <p:sp>
          <p:nvSpPr>
            <p:cNvPr id="365" name="Shape 365"/>
            <p:cNvSpPr txBox="1"/>
            <p:nvPr/>
          </p:nvSpPr>
          <p:spPr>
            <a:xfrm>
              <a:off x="3581400" y="29559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9</a:t>
              </a:r>
            </a:p>
          </p:txBody>
        </p:sp>
        <p:sp>
          <p:nvSpPr>
            <p:cNvPr id="366" name="Shape 366"/>
            <p:cNvSpPr txBox="1"/>
            <p:nvPr/>
          </p:nvSpPr>
          <p:spPr>
            <a:xfrm>
              <a:off x="3581400" y="32607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8</a:t>
              </a:r>
            </a:p>
          </p:txBody>
        </p:sp>
        <p:sp>
          <p:nvSpPr>
            <p:cNvPr id="367" name="Shape 367"/>
            <p:cNvSpPr txBox="1"/>
            <p:nvPr/>
          </p:nvSpPr>
          <p:spPr>
            <a:xfrm>
              <a:off x="3581400" y="35655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7</a:t>
              </a:r>
            </a:p>
          </p:txBody>
        </p:sp>
        <p:sp>
          <p:nvSpPr>
            <p:cNvPr id="368" name="Shape 368"/>
            <p:cNvSpPr txBox="1"/>
            <p:nvPr/>
          </p:nvSpPr>
          <p:spPr>
            <a:xfrm>
              <a:off x="3581400" y="38703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6</a:t>
              </a:r>
            </a:p>
          </p:txBody>
        </p:sp>
        <p:sp>
          <p:nvSpPr>
            <p:cNvPr id="369" name="Shape 369"/>
            <p:cNvSpPr txBox="1"/>
            <p:nvPr/>
          </p:nvSpPr>
          <p:spPr>
            <a:xfrm>
              <a:off x="3581400" y="41751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</a:t>
              </a:r>
            </a:p>
          </p:txBody>
        </p:sp>
        <p:sp>
          <p:nvSpPr>
            <p:cNvPr id="370" name="Shape 370"/>
            <p:cNvSpPr txBox="1"/>
            <p:nvPr/>
          </p:nvSpPr>
          <p:spPr>
            <a:xfrm>
              <a:off x="3581400" y="44799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</a:p>
          </p:txBody>
        </p:sp>
        <p:sp>
          <p:nvSpPr>
            <p:cNvPr id="371" name="Shape 371"/>
            <p:cNvSpPr txBox="1"/>
            <p:nvPr/>
          </p:nvSpPr>
          <p:spPr>
            <a:xfrm>
              <a:off x="3581400" y="47847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</a:p>
          </p:txBody>
        </p:sp>
        <p:sp>
          <p:nvSpPr>
            <p:cNvPr id="372" name="Shape 372"/>
            <p:cNvSpPr txBox="1"/>
            <p:nvPr/>
          </p:nvSpPr>
          <p:spPr>
            <a:xfrm>
              <a:off x="3581400" y="50895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</a:p>
          </p:txBody>
        </p:sp>
        <p:sp>
          <p:nvSpPr>
            <p:cNvPr id="373" name="Shape 373"/>
            <p:cNvSpPr txBox="1"/>
            <p:nvPr/>
          </p:nvSpPr>
          <p:spPr>
            <a:xfrm>
              <a:off x="3581400" y="5394325"/>
              <a:ext cx="6857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</a:p>
          </p:txBody>
        </p:sp>
        <p:sp>
          <p:nvSpPr>
            <p:cNvPr id="374" name="Shape 374"/>
            <p:cNvSpPr txBox="1"/>
            <p:nvPr/>
          </p:nvSpPr>
          <p:spPr>
            <a:xfrm>
              <a:off x="4419600" y="1127125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€1 Million</a:t>
              </a:r>
            </a:p>
          </p:txBody>
        </p:sp>
        <p:sp>
          <p:nvSpPr>
            <p:cNvPr id="375" name="Shape 375"/>
            <p:cNvSpPr txBox="1"/>
            <p:nvPr/>
          </p:nvSpPr>
          <p:spPr>
            <a:xfrm>
              <a:off x="4419600" y="14478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€500000</a:t>
              </a:r>
            </a:p>
          </p:txBody>
        </p:sp>
        <p:sp>
          <p:nvSpPr>
            <p:cNvPr id="376" name="Shape 376"/>
            <p:cNvSpPr txBox="1"/>
            <p:nvPr/>
          </p:nvSpPr>
          <p:spPr>
            <a:xfrm>
              <a:off x="4419600" y="17526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€250000</a:t>
              </a:r>
            </a:p>
          </p:txBody>
        </p:sp>
        <p:sp>
          <p:nvSpPr>
            <p:cNvPr id="377" name="Shape 377"/>
            <p:cNvSpPr txBox="1"/>
            <p:nvPr/>
          </p:nvSpPr>
          <p:spPr>
            <a:xfrm>
              <a:off x="4419600" y="20574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€125000</a:t>
              </a:r>
            </a:p>
          </p:txBody>
        </p:sp>
        <p:sp>
          <p:nvSpPr>
            <p:cNvPr id="378" name="Shape 378"/>
            <p:cNvSpPr txBox="1"/>
            <p:nvPr/>
          </p:nvSpPr>
          <p:spPr>
            <a:xfrm>
              <a:off x="4419600" y="23622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€64000</a:t>
              </a:r>
            </a:p>
          </p:txBody>
        </p:sp>
        <p:sp>
          <p:nvSpPr>
            <p:cNvPr id="379" name="Shape 379"/>
            <p:cNvSpPr txBox="1"/>
            <p:nvPr/>
          </p:nvSpPr>
          <p:spPr>
            <a:xfrm>
              <a:off x="4419600" y="26670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€32000</a:t>
              </a:r>
            </a:p>
          </p:txBody>
        </p:sp>
        <p:sp>
          <p:nvSpPr>
            <p:cNvPr id="380" name="Shape 380"/>
            <p:cNvSpPr txBox="1"/>
            <p:nvPr/>
          </p:nvSpPr>
          <p:spPr>
            <a:xfrm>
              <a:off x="4419600" y="29718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€16000</a:t>
              </a:r>
            </a:p>
          </p:txBody>
        </p:sp>
        <p:sp>
          <p:nvSpPr>
            <p:cNvPr id="381" name="Shape 381"/>
            <p:cNvSpPr txBox="1"/>
            <p:nvPr/>
          </p:nvSpPr>
          <p:spPr>
            <a:xfrm>
              <a:off x="4419600" y="32766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€8000</a:t>
              </a:r>
            </a:p>
          </p:txBody>
        </p:sp>
        <p:sp>
          <p:nvSpPr>
            <p:cNvPr id="382" name="Shape 382"/>
            <p:cNvSpPr txBox="1"/>
            <p:nvPr/>
          </p:nvSpPr>
          <p:spPr>
            <a:xfrm>
              <a:off x="4419600" y="35814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€4000</a:t>
              </a:r>
            </a:p>
          </p:txBody>
        </p:sp>
        <p:sp>
          <p:nvSpPr>
            <p:cNvPr id="383" name="Shape 383"/>
            <p:cNvSpPr txBox="1"/>
            <p:nvPr/>
          </p:nvSpPr>
          <p:spPr>
            <a:xfrm>
              <a:off x="4419600" y="38862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€2000</a:t>
              </a:r>
            </a:p>
          </p:txBody>
        </p:sp>
        <p:sp>
          <p:nvSpPr>
            <p:cNvPr id="384" name="Shape 384"/>
            <p:cNvSpPr txBox="1"/>
            <p:nvPr/>
          </p:nvSpPr>
          <p:spPr>
            <a:xfrm>
              <a:off x="4419600" y="41910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€1000</a:t>
              </a:r>
            </a:p>
          </p:txBody>
        </p:sp>
        <p:sp>
          <p:nvSpPr>
            <p:cNvPr id="385" name="Shape 385"/>
            <p:cNvSpPr txBox="1"/>
            <p:nvPr/>
          </p:nvSpPr>
          <p:spPr>
            <a:xfrm>
              <a:off x="4419600" y="4495800"/>
              <a:ext cx="1000125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€500</a:t>
              </a:r>
            </a:p>
          </p:txBody>
        </p:sp>
        <p:sp>
          <p:nvSpPr>
            <p:cNvPr id="386" name="Shape 386"/>
            <p:cNvSpPr txBox="1"/>
            <p:nvPr/>
          </p:nvSpPr>
          <p:spPr>
            <a:xfrm>
              <a:off x="4419600" y="48006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€300</a:t>
              </a:r>
            </a:p>
          </p:txBody>
        </p:sp>
        <p:sp>
          <p:nvSpPr>
            <p:cNvPr id="387" name="Shape 387"/>
            <p:cNvSpPr txBox="1"/>
            <p:nvPr/>
          </p:nvSpPr>
          <p:spPr>
            <a:xfrm>
              <a:off x="4419600" y="5105400"/>
              <a:ext cx="13334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€200</a:t>
              </a:r>
            </a:p>
          </p:txBody>
        </p:sp>
        <p:sp>
          <p:nvSpPr>
            <p:cNvPr id="388" name="Shape 388"/>
            <p:cNvSpPr txBox="1"/>
            <p:nvPr/>
          </p:nvSpPr>
          <p:spPr>
            <a:xfrm>
              <a:off x="4419600" y="5410200"/>
              <a:ext cx="1600199" cy="4572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ct val="25000"/>
                <a:buFont typeface="Arial"/>
                <a:buNone/>
              </a:pPr>
              <a:r>
                <a:rPr lang="en-US" sz="2400" b="0" i="0" u="none" strike="noStrike" cap="none" baseline="0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€100</a:t>
              </a:r>
            </a:p>
          </p:txBody>
        </p:sp>
        <p:sp>
          <p:nvSpPr>
            <p:cNvPr id="389" name="Shape 389"/>
            <p:cNvSpPr/>
            <p:nvPr/>
          </p:nvSpPr>
          <p:spPr>
            <a:xfrm>
              <a:off x="4114800" y="55467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0" name="Shape 390"/>
            <p:cNvSpPr/>
            <p:nvPr/>
          </p:nvSpPr>
          <p:spPr>
            <a:xfrm>
              <a:off x="4114800" y="52419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1" name="Shape 391"/>
            <p:cNvSpPr/>
            <p:nvPr/>
          </p:nvSpPr>
          <p:spPr>
            <a:xfrm>
              <a:off x="4114800" y="49371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2" name="Shape 392"/>
            <p:cNvSpPr/>
            <p:nvPr/>
          </p:nvSpPr>
          <p:spPr>
            <a:xfrm>
              <a:off x="4114800" y="46323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3" name="Shape 393"/>
            <p:cNvSpPr/>
            <p:nvPr/>
          </p:nvSpPr>
          <p:spPr>
            <a:xfrm>
              <a:off x="4114800" y="43275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4" name="Shape 394"/>
            <p:cNvSpPr/>
            <p:nvPr/>
          </p:nvSpPr>
          <p:spPr>
            <a:xfrm>
              <a:off x="4114800" y="40227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5" name="Shape 395"/>
            <p:cNvSpPr/>
            <p:nvPr/>
          </p:nvSpPr>
          <p:spPr>
            <a:xfrm>
              <a:off x="4114800" y="37179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6" name="Shape 396"/>
            <p:cNvSpPr/>
            <p:nvPr/>
          </p:nvSpPr>
          <p:spPr>
            <a:xfrm>
              <a:off x="4114800" y="34131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7" name="Shape 397"/>
            <p:cNvSpPr/>
            <p:nvPr/>
          </p:nvSpPr>
          <p:spPr>
            <a:xfrm>
              <a:off x="4114800" y="31083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8" name="Shape 398"/>
            <p:cNvSpPr/>
            <p:nvPr/>
          </p:nvSpPr>
          <p:spPr>
            <a:xfrm>
              <a:off x="4114800" y="28035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99" name="Shape 399"/>
            <p:cNvSpPr/>
            <p:nvPr/>
          </p:nvSpPr>
          <p:spPr>
            <a:xfrm>
              <a:off x="4114800" y="24987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00" name="Shape 400"/>
            <p:cNvSpPr/>
            <p:nvPr/>
          </p:nvSpPr>
          <p:spPr>
            <a:xfrm>
              <a:off x="4114800" y="21939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01" name="Shape 401"/>
            <p:cNvSpPr/>
            <p:nvPr/>
          </p:nvSpPr>
          <p:spPr>
            <a:xfrm>
              <a:off x="4114800" y="18891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02" name="Shape 402"/>
            <p:cNvSpPr/>
            <p:nvPr/>
          </p:nvSpPr>
          <p:spPr>
            <a:xfrm>
              <a:off x="4114800" y="1584325"/>
              <a:ext cx="152399" cy="152399"/>
            </a:xfrm>
            <a:prstGeom prst="ellipse">
              <a:avLst/>
            </a:prstGeom>
            <a:solidFill>
              <a:srgbClr val="FFCC00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03" name="Shape 403"/>
            <p:cNvSpPr/>
            <p:nvPr/>
          </p:nvSpPr>
          <p:spPr>
            <a:xfrm>
              <a:off x="4114800" y="1279525"/>
              <a:ext cx="152399" cy="1523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404" name="Shape 40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5" name="Shape 40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6" name="Shape 4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8640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7" name="Shape 40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72400" y="0"/>
            <a:ext cx="1371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8" name="Shape 40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47812" y="333375"/>
            <a:ext cx="304799" cy="304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Shape 414"/>
          <p:cNvSpPr txBox="1"/>
          <p:nvPr/>
        </p:nvSpPr>
        <p:spPr>
          <a:xfrm>
            <a:off x="0" y="3733800"/>
            <a:ext cx="9144000" cy="3128962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rgbClr val="18185E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5" name="Shape 415"/>
          <p:cNvSpPr/>
          <p:nvPr/>
        </p:nvSpPr>
        <p:spPr>
          <a:xfrm>
            <a:off x="2286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6" name="Shape 416"/>
          <p:cNvSpPr/>
          <p:nvPr/>
        </p:nvSpPr>
        <p:spPr>
          <a:xfrm>
            <a:off x="4648200" y="48006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7" name="Shape 417"/>
          <p:cNvSpPr/>
          <p:nvPr/>
        </p:nvSpPr>
        <p:spPr>
          <a:xfrm>
            <a:off x="2286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18" name="Shape 418"/>
          <p:cNvSpPr/>
          <p:nvPr/>
        </p:nvSpPr>
        <p:spPr>
          <a:xfrm>
            <a:off x="4648200" y="5867400"/>
            <a:ext cx="4267200" cy="914400"/>
          </a:xfrm>
          <a:prstGeom prst="flowChartPreparation">
            <a:avLst/>
          </a:prstGeom>
          <a:solidFill>
            <a:srgbClr val="000066"/>
          </a:soli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419" name="Shape 419"/>
          <p:cNvCxnSpPr/>
          <p:nvPr/>
        </p:nvCxnSpPr>
        <p:spPr>
          <a:xfrm rot="10800000">
            <a:off x="285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0" name="Shape 420"/>
          <p:cNvCxnSpPr/>
          <p:nvPr/>
        </p:nvCxnSpPr>
        <p:spPr>
          <a:xfrm rot="10800000">
            <a:off x="380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1" name="Shape 421"/>
          <p:cNvCxnSpPr/>
          <p:nvPr/>
        </p:nvCxnSpPr>
        <p:spPr>
          <a:xfrm rot="10800000">
            <a:off x="4467224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2" name="Shape 422"/>
          <p:cNvCxnSpPr/>
          <p:nvPr/>
        </p:nvCxnSpPr>
        <p:spPr>
          <a:xfrm rot="10800000">
            <a:off x="444817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3" name="Shape 423"/>
          <p:cNvCxnSpPr/>
          <p:nvPr/>
        </p:nvCxnSpPr>
        <p:spPr>
          <a:xfrm rot="10800000">
            <a:off x="8899524" y="52578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4" name="Shape 424"/>
          <p:cNvCxnSpPr/>
          <p:nvPr/>
        </p:nvCxnSpPr>
        <p:spPr>
          <a:xfrm rot="10800000">
            <a:off x="8902699" y="6324600"/>
            <a:ext cx="228600" cy="0"/>
          </a:xfrm>
          <a:prstGeom prst="straightConnector1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25" name="Shape 425"/>
          <p:cNvSpPr txBox="1"/>
          <p:nvPr/>
        </p:nvSpPr>
        <p:spPr>
          <a:xfrm>
            <a:off x="539750" y="5013325"/>
            <a:ext cx="3657600" cy="101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A:  wij = mv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rgbClr val="FFCC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6" name="Shape 426"/>
          <p:cNvSpPr txBox="1"/>
          <p:nvPr/>
        </p:nvSpPr>
        <p:spPr>
          <a:xfrm>
            <a:off x="533400" y="60960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C: NG</a:t>
            </a:r>
          </a:p>
        </p:txBody>
      </p:sp>
      <p:sp>
        <p:nvSpPr>
          <p:cNvPr id="427" name="Shape 427"/>
          <p:cNvSpPr txBox="1"/>
          <p:nvPr/>
        </p:nvSpPr>
        <p:spPr>
          <a:xfrm>
            <a:off x="4953000" y="5029200"/>
            <a:ext cx="32766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lang="en-US" sz="20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:  </a:t>
            </a: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WG</a:t>
            </a:r>
          </a:p>
        </p:txBody>
      </p:sp>
      <p:sp>
        <p:nvSpPr>
          <p:cNvPr id="428" name="Shape 428"/>
          <p:cNvSpPr txBox="1"/>
          <p:nvPr/>
        </p:nvSpPr>
        <p:spPr>
          <a:xfrm>
            <a:off x="4953000" y="5984875"/>
            <a:ext cx="3795711" cy="8318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D: een aantal dagen = vzv</a:t>
            </a:r>
          </a:p>
        </p:txBody>
      </p:sp>
      <p:sp>
        <p:nvSpPr>
          <p:cNvPr id="429" name="Shape 429"/>
          <p:cNvSpPr/>
          <p:nvPr/>
        </p:nvSpPr>
        <p:spPr>
          <a:xfrm>
            <a:off x="1524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0" name="Shape 430"/>
          <p:cNvSpPr/>
          <p:nvPr/>
        </p:nvSpPr>
        <p:spPr>
          <a:xfrm>
            <a:off x="30480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1" name="Shape 431"/>
          <p:cNvSpPr/>
          <p:nvPr/>
        </p:nvSpPr>
        <p:spPr>
          <a:xfrm>
            <a:off x="1600200" y="3962400"/>
            <a:ext cx="1295400" cy="685799"/>
          </a:xfrm>
          <a:prstGeom prst="ellipse">
            <a:avLst/>
          </a:prstGeom>
          <a:noFill/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2" name="Shape 432"/>
          <p:cNvSpPr txBox="1"/>
          <p:nvPr/>
        </p:nvSpPr>
        <p:spPr>
          <a:xfrm>
            <a:off x="336550" y="4102100"/>
            <a:ext cx="1066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1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50:50</a:t>
            </a:r>
          </a:p>
        </p:txBody>
      </p:sp>
      <p:pic>
        <p:nvPicPr>
          <p:cNvPr id="433" name="Shape 4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 flipH="1">
            <a:off x="1949450" y="3994149"/>
            <a:ext cx="514350" cy="606425"/>
          </a:xfrm>
          <a:prstGeom prst="rect">
            <a:avLst/>
          </a:prstGeom>
          <a:noFill/>
          <a:ln>
            <a:noFill/>
          </a:ln>
        </p:spPr>
      </p:pic>
      <p:sp>
        <p:nvSpPr>
          <p:cNvPr id="434" name="Shape 434"/>
          <p:cNvSpPr/>
          <p:nvPr/>
        </p:nvSpPr>
        <p:spPr>
          <a:xfrm rot="5400000">
            <a:off x="32226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5" name="Shape 435"/>
          <p:cNvSpPr/>
          <p:nvPr/>
        </p:nvSpPr>
        <p:spPr>
          <a:xfrm>
            <a:off x="32988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6" name="Shape 436"/>
          <p:cNvSpPr/>
          <p:nvPr/>
        </p:nvSpPr>
        <p:spPr>
          <a:xfrm rot="5400000">
            <a:off x="3527425" y="43053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7" name="Shape 437"/>
          <p:cNvSpPr/>
          <p:nvPr/>
        </p:nvSpPr>
        <p:spPr>
          <a:xfrm>
            <a:off x="3603625" y="41529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8" name="Shape 438"/>
          <p:cNvSpPr/>
          <p:nvPr/>
        </p:nvSpPr>
        <p:spPr>
          <a:xfrm rot="5400000">
            <a:off x="3832225" y="4229100"/>
            <a:ext cx="304800" cy="304800"/>
          </a:xfrm>
          <a:prstGeom prst="flowChartDisplay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39" name="Shape 439"/>
          <p:cNvSpPr/>
          <p:nvPr/>
        </p:nvSpPr>
        <p:spPr>
          <a:xfrm>
            <a:off x="3908425" y="4076700"/>
            <a:ext cx="152399" cy="152399"/>
          </a:xfrm>
          <a:prstGeom prst="ellipse">
            <a:avLst/>
          </a:prstGeom>
          <a:noFill/>
          <a:ln w="38100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0" name="Shape 440"/>
          <p:cNvSpPr txBox="1"/>
          <p:nvPr/>
        </p:nvSpPr>
        <p:spPr>
          <a:xfrm>
            <a:off x="6629400" y="0"/>
            <a:ext cx="2514599" cy="4724400"/>
          </a:xfrm>
          <a:prstGeom prst="rect">
            <a:avLst/>
          </a:prstGeom>
          <a:gradFill>
            <a:gsLst>
              <a:gs pos="0">
                <a:srgbClr val="0066CC"/>
              </a:gs>
              <a:gs pos="100000">
                <a:srgbClr val="000066"/>
              </a:gs>
            </a:gsLst>
            <a:path path="circle">
              <a:fillToRect l="50000" t="50000" r="50000" b="50000"/>
            </a:path>
            <a:tileRect/>
          </a:gradFill>
          <a:ln w="57150" cap="flat" cmpd="sng">
            <a:solidFill>
              <a:srgbClr val="3399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1" name="Shape 441"/>
          <p:cNvSpPr txBox="1"/>
          <p:nvPr/>
        </p:nvSpPr>
        <p:spPr>
          <a:xfrm>
            <a:off x="6705600" y="0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</a:p>
        </p:txBody>
      </p:sp>
      <p:sp>
        <p:nvSpPr>
          <p:cNvPr id="442" name="Shape 442"/>
          <p:cNvSpPr txBox="1"/>
          <p:nvPr/>
        </p:nvSpPr>
        <p:spPr>
          <a:xfrm>
            <a:off x="6732586" y="4076700"/>
            <a:ext cx="2303461" cy="304799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43" name="Shape 443"/>
          <p:cNvSpPr txBox="1"/>
          <p:nvPr/>
        </p:nvSpPr>
        <p:spPr>
          <a:xfrm>
            <a:off x="6705600" y="320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6705600" y="625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6705600" y="930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</a:p>
        </p:txBody>
      </p:sp>
      <p:sp>
        <p:nvSpPr>
          <p:cNvPr id="446" name="Shape 446"/>
          <p:cNvSpPr txBox="1"/>
          <p:nvPr/>
        </p:nvSpPr>
        <p:spPr>
          <a:xfrm>
            <a:off x="6705600" y="1235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</a:p>
        </p:txBody>
      </p:sp>
      <p:sp>
        <p:nvSpPr>
          <p:cNvPr id="447" name="Shape 447"/>
          <p:cNvSpPr txBox="1"/>
          <p:nvPr/>
        </p:nvSpPr>
        <p:spPr>
          <a:xfrm>
            <a:off x="6705600" y="1539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</a:p>
        </p:txBody>
      </p:sp>
      <p:sp>
        <p:nvSpPr>
          <p:cNvPr id="448" name="Shape 448"/>
          <p:cNvSpPr txBox="1"/>
          <p:nvPr/>
        </p:nvSpPr>
        <p:spPr>
          <a:xfrm>
            <a:off x="6705600" y="1844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</p:txBody>
      </p:sp>
      <p:sp>
        <p:nvSpPr>
          <p:cNvPr id="449" name="Shape 449"/>
          <p:cNvSpPr txBox="1"/>
          <p:nvPr/>
        </p:nvSpPr>
        <p:spPr>
          <a:xfrm>
            <a:off x="6705600" y="2149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</a:p>
        </p:txBody>
      </p:sp>
      <p:sp>
        <p:nvSpPr>
          <p:cNvPr id="450" name="Shape 450"/>
          <p:cNvSpPr txBox="1"/>
          <p:nvPr/>
        </p:nvSpPr>
        <p:spPr>
          <a:xfrm>
            <a:off x="6705600" y="2454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x="6705600" y="2759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</a:p>
        </p:txBody>
      </p:sp>
      <p:sp>
        <p:nvSpPr>
          <p:cNvPr id="452" name="Shape 452"/>
          <p:cNvSpPr txBox="1"/>
          <p:nvPr/>
        </p:nvSpPr>
        <p:spPr>
          <a:xfrm>
            <a:off x="6705600" y="30638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</a:p>
        </p:txBody>
      </p:sp>
      <p:sp>
        <p:nvSpPr>
          <p:cNvPr id="453" name="Shape 453"/>
          <p:cNvSpPr txBox="1"/>
          <p:nvPr/>
        </p:nvSpPr>
        <p:spPr>
          <a:xfrm>
            <a:off x="6705600" y="33686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</a:p>
        </p:txBody>
      </p:sp>
      <p:sp>
        <p:nvSpPr>
          <p:cNvPr id="454" name="Shape 454"/>
          <p:cNvSpPr txBox="1"/>
          <p:nvPr/>
        </p:nvSpPr>
        <p:spPr>
          <a:xfrm>
            <a:off x="6705600" y="36734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</a:p>
        </p:txBody>
      </p:sp>
      <p:sp>
        <p:nvSpPr>
          <p:cNvPr id="455" name="Shape 455"/>
          <p:cNvSpPr txBox="1"/>
          <p:nvPr/>
        </p:nvSpPr>
        <p:spPr>
          <a:xfrm>
            <a:off x="6705600" y="39782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</a:p>
        </p:txBody>
      </p:sp>
      <p:sp>
        <p:nvSpPr>
          <p:cNvPr id="456" name="Shape 456"/>
          <p:cNvSpPr txBox="1"/>
          <p:nvPr/>
        </p:nvSpPr>
        <p:spPr>
          <a:xfrm>
            <a:off x="6705600" y="4283075"/>
            <a:ext cx="685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</a:p>
        </p:txBody>
      </p:sp>
      <p:sp>
        <p:nvSpPr>
          <p:cNvPr id="457" name="Shape 457"/>
          <p:cNvSpPr txBox="1"/>
          <p:nvPr/>
        </p:nvSpPr>
        <p:spPr>
          <a:xfrm>
            <a:off x="7543800" y="15875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 Million</a:t>
            </a:r>
          </a:p>
        </p:txBody>
      </p:sp>
      <p:sp>
        <p:nvSpPr>
          <p:cNvPr id="458" name="Shape 458"/>
          <p:cNvSpPr txBox="1"/>
          <p:nvPr/>
        </p:nvSpPr>
        <p:spPr>
          <a:xfrm>
            <a:off x="7543800" y="336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€500000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7543800" y="641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€250000</a:t>
            </a:r>
          </a:p>
        </p:txBody>
      </p:sp>
      <p:sp>
        <p:nvSpPr>
          <p:cNvPr id="460" name="Shape 460"/>
          <p:cNvSpPr txBox="1"/>
          <p:nvPr/>
        </p:nvSpPr>
        <p:spPr>
          <a:xfrm>
            <a:off x="7543800" y="946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€125000</a:t>
            </a:r>
          </a:p>
        </p:txBody>
      </p:sp>
      <p:sp>
        <p:nvSpPr>
          <p:cNvPr id="461" name="Shape 461"/>
          <p:cNvSpPr txBox="1"/>
          <p:nvPr/>
        </p:nvSpPr>
        <p:spPr>
          <a:xfrm>
            <a:off x="7543800" y="1250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€64000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7543800" y="1555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€32000</a:t>
            </a:r>
          </a:p>
        </p:txBody>
      </p:sp>
      <p:sp>
        <p:nvSpPr>
          <p:cNvPr id="463" name="Shape 463"/>
          <p:cNvSpPr txBox="1"/>
          <p:nvPr/>
        </p:nvSpPr>
        <p:spPr>
          <a:xfrm>
            <a:off x="7543800" y="18605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€16000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7543800" y="2165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€8000</a:t>
            </a:r>
          </a:p>
        </p:txBody>
      </p:sp>
      <p:sp>
        <p:nvSpPr>
          <p:cNvPr id="465" name="Shape 465"/>
          <p:cNvSpPr txBox="1"/>
          <p:nvPr/>
        </p:nvSpPr>
        <p:spPr>
          <a:xfrm>
            <a:off x="7543800" y="24701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€4000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7543800" y="2774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€2000</a:t>
            </a:r>
          </a:p>
        </p:txBody>
      </p:sp>
      <p:sp>
        <p:nvSpPr>
          <p:cNvPr id="467" name="Shape 467"/>
          <p:cNvSpPr txBox="1"/>
          <p:nvPr/>
        </p:nvSpPr>
        <p:spPr>
          <a:xfrm>
            <a:off x="7543800" y="30797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€1000</a:t>
            </a:r>
          </a:p>
        </p:txBody>
      </p:sp>
      <p:sp>
        <p:nvSpPr>
          <p:cNvPr id="468" name="Shape 468"/>
          <p:cNvSpPr txBox="1"/>
          <p:nvPr/>
        </p:nvSpPr>
        <p:spPr>
          <a:xfrm>
            <a:off x="7543800" y="3384550"/>
            <a:ext cx="1000125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€500</a:t>
            </a:r>
          </a:p>
        </p:txBody>
      </p:sp>
      <p:sp>
        <p:nvSpPr>
          <p:cNvPr id="469" name="Shape 469"/>
          <p:cNvSpPr txBox="1"/>
          <p:nvPr/>
        </p:nvSpPr>
        <p:spPr>
          <a:xfrm>
            <a:off x="7543800" y="36893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€300</a:t>
            </a:r>
          </a:p>
        </p:txBody>
      </p:sp>
      <p:sp>
        <p:nvSpPr>
          <p:cNvPr id="470" name="Shape 470"/>
          <p:cNvSpPr txBox="1"/>
          <p:nvPr/>
        </p:nvSpPr>
        <p:spPr>
          <a:xfrm>
            <a:off x="7543800" y="3994150"/>
            <a:ext cx="13334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€200</a:t>
            </a:r>
          </a:p>
        </p:txBody>
      </p:sp>
      <p:sp>
        <p:nvSpPr>
          <p:cNvPr id="471" name="Shape 471"/>
          <p:cNvSpPr txBox="1"/>
          <p:nvPr/>
        </p:nvSpPr>
        <p:spPr>
          <a:xfrm>
            <a:off x="7543800" y="4298950"/>
            <a:ext cx="16001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ct val="25000"/>
              <a:buFont typeface="Arial"/>
              <a:buNone/>
            </a:pPr>
            <a:r>
              <a:rPr lang="en-US" sz="2400" b="0" i="0" u="none" strike="noStrike" cap="none" baseline="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€100</a:t>
            </a:r>
          </a:p>
        </p:txBody>
      </p:sp>
      <p:sp>
        <p:nvSpPr>
          <p:cNvPr id="472" name="Shape 472"/>
          <p:cNvSpPr/>
          <p:nvPr/>
        </p:nvSpPr>
        <p:spPr>
          <a:xfrm>
            <a:off x="7239000" y="4435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3" name="Shape 473"/>
          <p:cNvSpPr/>
          <p:nvPr/>
        </p:nvSpPr>
        <p:spPr>
          <a:xfrm>
            <a:off x="7239000" y="4130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4" name="Shape 474"/>
          <p:cNvSpPr/>
          <p:nvPr/>
        </p:nvSpPr>
        <p:spPr>
          <a:xfrm>
            <a:off x="7239000" y="3825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5" name="Shape 475"/>
          <p:cNvSpPr/>
          <p:nvPr/>
        </p:nvSpPr>
        <p:spPr>
          <a:xfrm>
            <a:off x="7239000" y="3521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6" name="Shape 476"/>
          <p:cNvSpPr/>
          <p:nvPr/>
        </p:nvSpPr>
        <p:spPr>
          <a:xfrm>
            <a:off x="7239000" y="3216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7" name="Shape 477"/>
          <p:cNvSpPr/>
          <p:nvPr/>
        </p:nvSpPr>
        <p:spPr>
          <a:xfrm>
            <a:off x="7239000" y="2911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8" name="Shape 478"/>
          <p:cNvSpPr/>
          <p:nvPr/>
        </p:nvSpPr>
        <p:spPr>
          <a:xfrm>
            <a:off x="7239000" y="2606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79" name="Shape 479"/>
          <p:cNvSpPr/>
          <p:nvPr/>
        </p:nvSpPr>
        <p:spPr>
          <a:xfrm>
            <a:off x="7239000" y="2301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0" name="Shape 480"/>
          <p:cNvSpPr/>
          <p:nvPr/>
        </p:nvSpPr>
        <p:spPr>
          <a:xfrm>
            <a:off x="7239000" y="1997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1" name="Shape 481"/>
          <p:cNvSpPr/>
          <p:nvPr/>
        </p:nvSpPr>
        <p:spPr>
          <a:xfrm>
            <a:off x="7239000" y="1692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2" name="Shape 482"/>
          <p:cNvSpPr/>
          <p:nvPr/>
        </p:nvSpPr>
        <p:spPr>
          <a:xfrm>
            <a:off x="7239000" y="13874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3" name="Shape 483"/>
          <p:cNvSpPr/>
          <p:nvPr/>
        </p:nvSpPr>
        <p:spPr>
          <a:xfrm>
            <a:off x="7239000" y="10826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4" name="Shape 484"/>
          <p:cNvSpPr/>
          <p:nvPr/>
        </p:nvSpPr>
        <p:spPr>
          <a:xfrm>
            <a:off x="7239000" y="7778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5" name="Shape 485"/>
          <p:cNvSpPr/>
          <p:nvPr/>
        </p:nvSpPr>
        <p:spPr>
          <a:xfrm>
            <a:off x="7239000" y="473075"/>
            <a:ext cx="152399" cy="152399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6" name="Shape 486"/>
          <p:cNvSpPr/>
          <p:nvPr/>
        </p:nvSpPr>
        <p:spPr>
          <a:xfrm>
            <a:off x="7239000" y="168275"/>
            <a:ext cx="152399" cy="1523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87" name="Shape 487"/>
          <p:cNvSpPr txBox="1"/>
          <p:nvPr/>
        </p:nvSpPr>
        <p:spPr>
          <a:xfrm>
            <a:off x="0" y="2286000"/>
            <a:ext cx="6553200" cy="10779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</a:t>
            </a:r>
            <a:r>
              <a:rPr lang="en-US" sz="32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Wij bleven een aantal       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lang="en-US" sz="3200" b="0" i="0" u="none" strike="noStrike" cap="none" baseline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dagen gammel.</a:t>
            </a:r>
          </a:p>
        </p:txBody>
      </p:sp>
      <p:pic>
        <p:nvPicPr>
          <p:cNvPr id="488" name="Shape 48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981199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9" name="Shape 48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430712" y="3287712"/>
            <a:ext cx="282574" cy="282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490" name="Shape 490"/>
          <p:cNvPicPr preferRelativeResize="0"/>
          <p:nvPr/>
        </p:nvPicPr>
        <p:blipFill rotWithShape="1">
          <a:blip r:embed="rId6">
            <a:alphaModFix/>
          </a:blip>
          <a:srcRect l="21232"/>
          <a:stretch/>
        </p:blipFill>
        <p:spPr>
          <a:xfrm>
            <a:off x="4500562" y="0"/>
            <a:ext cx="213677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3585</Words>
  <Application>Microsoft Office PowerPoint</Application>
  <PresentationFormat>Diavoorstelling (4:3)</PresentationFormat>
  <Paragraphs>1205</Paragraphs>
  <Slides>40</Slides>
  <Notes>40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40</vt:i4>
      </vt:variant>
    </vt:vector>
  </HeadingPairs>
  <TitlesOfParts>
    <vt:vector size="41" baseType="lpstr">
      <vt:lpstr>Default Design</vt:lpstr>
      <vt:lpstr>Fr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</dc:title>
  <dc:creator>Mieke</dc:creator>
  <cp:lastModifiedBy>Mieke</cp:lastModifiedBy>
  <cp:revision>9</cp:revision>
  <dcterms:modified xsi:type="dcterms:W3CDTF">2020-02-14T19:56:29Z</dcterms:modified>
</cp:coreProperties>
</file>